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tags/tag5.xml" ContentType="application/vnd.openxmlformats-officedocument.presentationml.tags+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3" r:id="rId4"/>
  </p:sldMasterIdLst>
  <p:notesMasterIdLst>
    <p:notesMasterId r:id="rId59"/>
  </p:notesMasterIdLst>
  <p:handoutMasterIdLst>
    <p:handoutMasterId r:id="rId60"/>
  </p:handoutMasterIdLst>
  <p:sldIdLst>
    <p:sldId id="454" r:id="rId5"/>
    <p:sldId id="814" r:id="rId6"/>
    <p:sldId id="263" r:id="rId7"/>
    <p:sldId id="258" r:id="rId8"/>
    <p:sldId id="766" r:id="rId9"/>
    <p:sldId id="259" r:id="rId10"/>
    <p:sldId id="260" r:id="rId11"/>
    <p:sldId id="261" r:id="rId12"/>
    <p:sldId id="262" r:id="rId13"/>
    <p:sldId id="816"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818" r:id="rId28"/>
    <p:sldId id="278" r:id="rId29"/>
    <p:sldId id="279" r:id="rId30"/>
    <p:sldId id="280" r:id="rId31"/>
    <p:sldId id="281" r:id="rId32"/>
    <p:sldId id="819" r:id="rId33"/>
    <p:sldId id="282" r:id="rId34"/>
    <p:sldId id="820" r:id="rId35"/>
    <p:sldId id="284" r:id="rId36"/>
    <p:sldId id="285" r:id="rId37"/>
    <p:sldId id="293" r:id="rId38"/>
    <p:sldId id="289" r:id="rId39"/>
    <p:sldId id="315" r:id="rId40"/>
    <p:sldId id="292" r:id="rId41"/>
    <p:sldId id="290" r:id="rId42"/>
    <p:sldId id="295" r:id="rId43"/>
    <p:sldId id="817" r:id="rId44"/>
    <p:sldId id="821" r:id="rId45"/>
    <p:sldId id="822" r:id="rId46"/>
    <p:sldId id="823" r:id="rId47"/>
    <p:sldId id="824" r:id="rId48"/>
    <p:sldId id="825" r:id="rId49"/>
    <p:sldId id="826" r:id="rId50"/>
    <p:sldId id="827" r:id="rId51"/>
    <p:sldId id="828" r:id="rId52"/>
    <p:sldId id="829" r:id="rId53"/>
    <p:sldId id="830" r:id="rId54"/>
    <p:sldId id="831" r:id="rId55"/>
    <p:sldId id="832" r:id="rId56"/>
    <p:sldId id="296" r:id="rId57"/>
    <p:sldId id="453" r:id="rId58"/>
  </p:sldIdLst>
  <p:sldSz cx="9144000" cy="5143500" type="screen16x9"/>
  <p:notesSz cx="6858000" cy="9144000"/>
  <p:custDataLst>
    <p:tags r:id="rId6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26" userDrawn="1">
          <p15:clr>
            <a:srgbClr val="A4A3A4"/>
          </p15:clr>
        </p15:guide>
        <p15:guide id="2" pos="2880" userDrawn="1">
          <p15:clr>
            <a:srgbClr val="A4A3A4"/>
          </p15:clr>
        </p15:guide>
        <p15:guide id="3" pos="385" userDrawn="1">
          <p15:clr>
            <a:srgbClr val="A4A3A4"/>
          </p15:clr>
        </p15:guide>
        <p15:guide id="4" pos="297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3928"/>
    <a:srgbClr val="181A40"/>
    <a:srgbClr val="15183E"/>
    <a:srgbClr val="FDCF05"/>
    <a:srgbClr val="83CAED"/>
    <a:srgbClr val="F8E457"/>
    <a:srgbClr val="B0B655"/>
    <a:srgbClr val="004B98"/>
    <a:srgbClr val="D2D5D8"/>
    <a:srgbClr val="84C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852" autoAdjust="0"/>
    <p:restoredTop sz="90458" autoAdjust="0"/>
  </p:normalViewPr>
  <p:slideViewPr>
    <p:cSldViewPr snapToGrid="0" snapToObjects="1" showGuides="1">
      <p:cViewPr varScale="1">
        <p:scale>
          <a:sx n="128" d="100"/>
          <a:sy n="128" d="100"/>
        </p:scale>
        <p:origin x="1614" y="162"/>
      </p:cViewPr>
      <p:guideLst>
        <p:guide orient="horz" pos="826"/>
        <p:guide pos="2880"/>
        <p:guide pos="385"/>
        <p:guide pos="2971"/>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155" d="100"/>
          <a:sy n="155" d="100"/>
        </p:scale>
        <p:origin x="3792" y="20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61" Type="http://schemas.openxmlformats.org/officeDocument/2006/relationships/tags" Target="tags/tag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1C48656-D859-D244-9AFF-934D3CB4B2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a:extLst>
              <a:ext uri="{FF2B5EF4-FFF2-40B4-BE49-F238E27FC236}">
                <a16:creationId xmlns:a16="http://schemas.microsoft.com/office/drawing/2014/main" id="{839A4F4A-1C85-E447-8600-C4D59C9C929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E453D8A-F543-E749-809F-D6FADAD61B03}" type="datetimeFigureOut">
              <a:rPr lang="en-ES" smtClean="0"/>
              <a:t>08/16/2024</a:t>
            </a:fld>
            <a:endParaRPr lang="en-ES"/>
          </a:p>
        </p:txBody>
      </p:sp>
      <p:sp>
        <p:nvSpPr>
          <p:cNvPr id="4" name="Footer Placeholder 3">
            <a:extLst>
              <a:ext uri="{FF2B5EF4-FFF2-40B4-BE49-F238E27FC236}">
                <a16:creationId xmlns:a16="http://schemas.microsoft.com/office/drawing/2014/main" id="{C6212B02-BAFD-B544-AE49-CBF3F2CB31E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5" name="Slide Number Placeholder 4">
            <a:extLst>
              <a:ext uri="{FF2B5EF4-FFF2-40B4-BE49-F238E27FC236}">
                <a16:creationId xmlns:a16="http://schemas.microsoft.com/office/drawing/2014/main" id="{BB9C6C90-795E-9146-A124-4C9900F6D2B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EF2612-552C-FC4F-8D55-FD76179E4A03}" type="slidenum">
              <a:rPr lang="en-ES" smtClean="0"/>
              <a:t>‹#›</a:t>
            </a:fld>
            <a:endParaRPr lang="en-ES"/>
          </a:p>
        </p:txBody>
      </p:sp>
    </p:spTree>
    <p:extLst>
      <p:ext uri="{BB962C8B-B14F-4D97-AF65-F5344CB8AC3E}">
        <p14:creationId xmlns:p14="http://schemas.microsoft.com/office/powerpoint/2010/main" val="902640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E979AF-993D-B44A-A058-3581363D450F}" type="datetimeFigureOut">
              <a:rPr lang="en-ES" smtClean="0"/>
              <a:t>08/16/2024</a:t>
            </a:fld>
            <a:endParaRPr lang="en-E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DF9181-FF78-CC4B-8677-4D2CB8C9FB05}" type="slidenum">
              <a:rPr lang="en-ES" smtClean="0"/>
              <a:t>‹#›</a:t>
            </a:fld>
            <a:endParaRPr lang="en-ES"/>
          </a:p>
        </p:txBody>
      </p:sp>
    </p:spTree>
    <p:extLst>
      <p:ext uri="{BB962C8B-B14F-4D97-AF65-F5344CB8AC3E}">
        <p14:creationId xmlns:p14="http://schemas.microsoft.com/office/powerpoint/2010/main" val="1927290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1</a:t>
            </a:fld>
            <a:endParaRPr lang="en-ES"/>
          </a:p>
        </p:txBody>
      </p:sp>
    </p:spTree>
    <p:extLst>
      <p:ext uri="{BB962C8B-B14F-4D97-AF65-F5344CB8AC3E}">
        <p14:creationId xmlns:p14="http://schemas.microsoft.com/office/powerpoint/2010/main" val="4717365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6">
            <a:extLst>
              <a:ext uri="{FF2B5EF4-FFF2-40B4-BE49-F238E27FC236}">
                <a16:creationId xmlns:a16="http://schemas.microsoft.com/office/drawing/2014/main" id="{0F7114D2-30C8-41D6-895A-BE8EF1A78F4E}"/>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7D1EB176-D4CA-44EC-AEE6-B6EFF1B08AA6}" type="slidenum">
              <a:rPr lang="en-US" altLang="en-US" sz="1400" smtClean="0">
                <a:ea typeface="Microsoft YaHei" panose="020B0503020204020204" pitchFamily="34" charset="-122"/>
              </a:rPr>
              <a:pPr fontAlgn="base">
                <a:spcBef>
                  <a:spcPct val="0"/>
                </a:spcBef>
                <a:spcAft>
                  <a:spcPct val="0"/>
                </a:spcAft>
              </a:pPr>
              <a:t>11</a:t>
            </a:fld>
            <a:endParaRPr lang="en-US" altLang="en-US" sz="1400" dirty="0">
              <a:ea typeface="Microsoft YaHei" panose="020B0503020204020204" pitchFamily="34" charset="-122"/>
            </a:endParaRPr>
          </a:p>
        </p:txBody>
      </p:sp>
      <p:sp>
        <p:nvSpPr>
          <p:cNvPr id="22531" name="Rectangle 1">
            <a:extLst>
              <a:ext uri="{FF2B5EF4-FFF2-40B4-BE49-F238E27FC236}">
                <a16:creationId xmlns:a16="http://schemas.microsoft.com/office/drawing/2014/main" id="{FE8E6B25-2BE6-4013-B9D6-3129D4A4E0F7}"/>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2532" name="Rectangle 2">
            <a:extLst>
              <a:ext uri="{FF2B5EF4-FFF2-40B4-BE49-F238E27FC236}">
                <a16:creationId xmlns:a16="http://schemas.microsoft.com/office/drawing/2014/main" id="{7A245C3B-4271-43FA-803F-C74DFE4EAC4C}"/>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7485035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6">
            <a:extLst>
              <a:ext uri="{FF2B5EF4-FFF2-40B4-BE49-F238E27FC236}">
                <a16:creationId xmlns:a16="http://schemas.microsoft.com/office/drawing/2014/main" id="{A53C68A6-DCBA-48A8-9F68-00833C90A5B4}"/>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40E1846A-3D90-4AB8-AF51-EB33D36A228A}" type="slidenum">
              <a:rPr lang="en-US" altLang="en-US" sz="1400" smtClean="0">
                <a:ea typeface="Microsoft YaHei" panose="020B0503020204020204" pitchFamily="34" charset="-122"/>
              </a:rPr>
              <a:pPr fontAlgn="base">
                <a:spcBef>
                  <a:spcPct val="0"/>
                </a:spcBef>
                <a:spcAft>
                  <a:spcPct val="0"/>
                </a:spcAft>
              </a:pPr>
              <a:t>12</a:t>
            </a:fld>
            <a:endParaRPr lang="en-US" altLang="en-US" sz="1400" dirty="0">
              <a:ea typeface="Microsoft YaHei" panose="020B0503020204020204" pitchFamily="34" charset="-122"/>
            </a:endParaRPr>
          </a:p>
        </p:txBody>
      </p:sp>
      <p:sp>
        <p:nvSpPr>
          <p:cNvPr id="24579" name="Rectangle 1">
            <a:extLst>
              <a:ext uri="{FF2B5EF4-FFF2-40B4-BE49-F238E27FC236}">
                <a16:creationId xmlns:a16="http://schemas.microsoft.com/office/drawing/2014/main" id="{097BB902-B868-4FD5-B234-CA35B67BED77}"/>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4580" name="Rectangle 2">
            <a:extLst>
              <a:ext uri="{FF2B5EF4-FFF2-40B4-BE49-F238E27FC236}">
                <a16:creationId xmlns:a16="http://schemas.microsoft.com/office/drawing/2014/main" id="{7814B030-ED7C-49E3-859A-0D76934EA934}"/>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1060565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6">
            <a:extLst>
              <a:ext uri="{FF2B5EF4-FFF2-40B4-BE49-F238E27FC236}">
                <a16:creationId xmlns:a16="http://schemas.microsoft.com/office/drawing/2014/main" id="{923E1E56-5E08-475F-A3A2-2687E0ED5F06}"/>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9EBAE9F5-88C1-4D15-9D68-ED48954A1671}" type="slidenum">
              <a:rPr lang="en-US" altLang="en-US" sz="1400" smtClean="0">
                <a:ea typeface="Microsoft YaHei" panose="020B0503020204020204" pitchFamily="34" charset="-122"/>
              </a:rPr>
              <a:pPr fontAlgn="base">
                <a:spcBef>
                  <a:spcPct val="0"/>
                </a:spcBef>
                <a:spcAft>
                  <a:spcPct val="0"/>
                </a:spcAft>
              </a:pPr>
              <a:t>13</a:t>
            </a:fld>
            <a:endParaRPr lang="en-US" altLang="en-US" sz="1400" dirty="0">
              <a:ea typeface="Microsoft YaHei" panose="020B0503020204020204" pitchFamily="34" charset="-122"/>
            </a:endParaRPr>
          </a:p>
        </p:txBody>
      </p:sp>
      <p:sp>
        <p:nvSpPr>
          <p:cNvPr id="26627" name="Rectangle 1">
            <a:extLst>
              <a:ext uri="{FF2B5EF4-FFF2-40B4-BE49-F238E27FC236}">
                <a16:creationId xmlns:a16="http://schemas.microsoft.com/office/drawing/2014/main" id="{585691B9-2C12-4A1E-BA8A-DD8B45816674}"/>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6628" name="Rectangle 2">
            <a:extLst>
              <a:ext uri="{FF2B5EF4-FFF2-40B4-BE49-F238E27FC236}">
                <a16:creationId xmlns:a16="http://schemas.microsoft.com/office/drawing/2014/main" id="{8EC3CC97-DAC8-494C-ACF2-FCF2F4D9502B}"/>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7147475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6">
            <a:extLst>
              <a:ext uri="{FF2B5EF4-FFF2-40B4-BE49-F238E27FC236}">
                <a16:creationId xmlns:a16="http://schemas.microsoft.com/office/drawing/2014/main" id="{3C5D5A1C-789B-422A-AE77-A613F8B546CB}"/>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F45DD829-1A9B-4827-9128-1BC815E00570}" type="slidenum">
              <a:rPr lang="en-US" altLang="en-US" sz="1400" smtClean="0">
                <a:ea typeface="Microsoft YaHei" panose="020B0503020204020204" pitchFamily="34" charset="-122"/>
              </a:rPr>
              <a:pPr fontAlgn="base">
                <a:spcBef>
                  <a:spcPct val="0"/>
                </a:spcBef>
                <a:spcAft>
                  <a:spcPct val="0"/>
                </a:spcAft>
              </a:pPr>
              <a:t>14</a:t>
            </a:fld>
            <a:endParaRPr lang="en-US" altLang="en-US" sz="1400" dirty="0">
              <a:ea typeface="Microsoft YaHei" panose="020B0503020204020204" pitchFamily="34" charset="-122"/>
            </a:endParaRPr>
          </a:p>
        </p:txBody>
      </p:sp>
      <p:sp>
        <p:nvSpPr>
          <p:cNvPr id="28675" name="Rectangle 1">
            <a:extLst>
              <a:ext uri="{FF2B5EF4-FFF2-40B4-BE49-F238E27FC236}">
                <a16:creationId xmlns:a16="http://schemas.microsoft.com/office/drawing/2014/main" id="{613EA249-4143-4845-BE3E-9967ADA95F19}"/>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8676" name="Rectangle 2">
            <a:extLst>
              <a:ext uri="{FF2B5EF4-FFF2-40B4-BE49-F238E27FC236}">
                <a16:creationId xmlns:a16="http://schemas.microsoft.com/office/drawing/2014/main" id="{AA17743E-613F-4466-BE01-4180980EFD68}"/>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31841023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6">
            <a:extLst>
              <a:ext uri="{FF2B5EF4-FFF2-40B4-BE49-F238E27FC236}">
                <a16:creationId xmlns:a16="http://schemas.microsoft.com/office/drawing/2014/main" id="{A552AA2E-E91C-4627-AD3F-7E2BD2B3D59E}"/>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3E1D77E2-0140-4EF0-A9B0-3162FC99610F}" type="slidenum">
              <a:rPr lang="en-US" altLang="en-US" sz="1400" smtClean="0">
                <a:ea typeface="Microsoft YaHei" panose="020B0503020204020204" pitchFamily="34" charset="-122"/>
              </a:rPr>
              <a:pPr fontAlgn="base">
                <a:spcBef>
                  <a:spcPct val="0"/>
                </a:spcBef>
                <a:spcAft>
                  <a:spcPct val="0"/>
                </a:spcAft>
              </a:pPr>
              <a:t>15</a:t>
            </a:fld>
            <a:endParaRPr lang="en-US" altLang="en-US" sz="1400" dirty="0">
              <a:ea typeface="Microsoft YaHei" panose="020B0503020204020204" pitchFamily="34" charset="-122"/>
            </a:endParaRPr>
          </a:p>
        </p:txBody>
      </p:sp>
      <p:sp>
        <p:nvSpPr>
          <p:cNvPr id="30723" name="Rectangle 1">
            <a:extLst>
              <a:ext uri="{FF2B5EF4-FFF2-40B4-BE49-F238E27FC236}">
                <a16:creationId xmlns:a16="http://schemas.microsoft.com/office/drawing/2014/main" id="{AF479841-05A1-4097-977C-A46F92A641AC}"/>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0724" name="Rectangle 2">
            <a:extLst>
              <a:ext uri="{FF2B5EF4-FFF2-40B4-BE49-F238E27FC236}">
                <a16:creationId xmlns:a16="http://schemas.microsoft.com/office/drawing/2014/main" id="{26A5F216-9DE4-49FB-82E8-2F992248DDDB}"/>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32320641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6">
            <a:extLst>
              <a:ext uri="{FF2B5EF4-FFF2-40B4-BE49-F238E27FC236}">
                <a16:creationId xmlns:a16="http://schemas.microsoft.com/office/drawing/2014/main" id="{AD571329-7C1A-4381-A7BD-FCE48292B37A}"/>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45608256-3892-40B9-A68B-F8F9416138AD}" type="slidenum">
              <a:rPr lang="en-US" altLang="en-US" sz="1400" smtClean="0">
                <a:ea typeface="Microsoft YaHei" panose="020B0503020204020204" pitchFamily="34" charset="-122"/>
              </a:rPr>
              <a:pPr fontAlgn="base">
                <a:spcBef>
                  <a:spcPct val="0"/>
                </a:spcBef>
                <a:spcAft>
                  <a:spcPct val="0"/>
                </a:spcAft>
              </a:pPr>
              <a:t>16</a:t>
            </a:fld>
            <a:endParaRPr lang="en-US" altLang="en-US" sz="1400" dirty="0">
              <a:ea typeface="Microsoft YaHei" panose="020B0503020204020204" pitchFamily="34" charset="-122"/>
            </a:endParaRPr>
          </a:p>
        </p:txBody>
      </p:sp>
      <p:sp>
        <p:nvSpPr>
          <p:cNvPr id="32771" name="Rectangle 1">
            <a:extLst>
              <a:ext uri="{FF2B5EF4-FFF2-40B4-BE49-F238E27FC236}">
                <a16:creationId xmlns:a16="http://schemas.microsoft.com/office/drawing/2014/main" id="{D66F319D-C1A4-47B0-A3B4-0B54735EC26A}"/>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2772" name="Rectangle 2">
            <a:extLst>
              <a:ext uri="{FF2B5EF4-FFF2-40B4-BE49-F238E27FC236}">
                <a16:creationId xmlns:a16="http://schemas.microsoft.com/office/drawing/2014/main" id="{09C37717-CB37-48E6-AAD3-64000802F6C9}"/>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27381966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6">
            <a:extLst>
              <a:ext uri="{FF2B5EF4-FFF2-40B4-BE49-F238E27FC236}">
                <a16:creationId xmlns:a16="http://schemas.microsoft.com/office/drawing/2014/main" id="{4B894A25-A9E9-459F-B85F-541F2D154B85}"/>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9A06F72D-4250-4996-98DC-67956AADE9A6}" type="slidenum">
              <a:rPr lang="en-US" altLang="en-US" sz="1400" smtClean="0">
                <a:ea typeface="Microsoft YaHei" panose="020B0503020204020204" pitchFamily="34" charset="-122"/>
              </a:rPr>
              <a:pPr fontAlgn="base">
                <a:spcBef>
                  <a:spcPct val="0"/>
                </a:spcBef>
                <a:spcAft>
                  <a:spcPct val="0"/>
                </a:spcAft>
              </a:pPr>
              <a:t>17</a:t>
            </a:fld>
            <a:endParaRPr lang="en-US" altLang="en-US" sz="1400" dirty="0">
              <a:ea typeface="Microsoft YaHei" panose="020B0503020204020204" pitchFamily="34" charset="-122"/>
            </a:endParaRPr>
          </a:p>
        </p:txBody>
      </p:sp>
      <p:sp>
        <p:nvSpPr>
          <p:cNvPr id="34819" name="Rectangle 1">
            <a:extLst>
              <a:ext uri="{FF2B5EF4-FFF2-40B4-BE49-F238E27FC236}">
                <a16:creationId xmlns:a16="http://schemas.microsoft.com/office/drawing/2014/main" id="{AA8C8E16-8F3C-49D4-B96E-70F42F086905}"/>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4820" name="Rectangle 2">
            <a:extLst>
              <a:ext uri="{FF2B5EF4-FFF2-40B4-BE49-F238E27FC236}">
                <a16:creationId xmlns:a16="http://schemas.microsoft.com/office/drawing/2014/main" id="{1B6C1386-DE7C-4B40-9347-A2A63894EA30}"/>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28178714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6">
            <a:extLst>
              <a:ext uri="{FF2B5EF4-FFF2-40B4-BE49-F238E27FC236}">
                <a16:creationId xmlns:a16="http://schemas.microsoft.com/office/drawing/2014/main" id="{E13FD943-1DC4-4880-B1FA-B18D60B2F32F}"/>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DFFD4B69-E048-4D35-9F1E-05F4BEA68021}" type="slidenum">
              <a:rPr lang="en-US" altLang="en-US" sz="1400" smtClean="0">
                <a:ea typeface="Microsoft YaHei" panose="020B0503020204020204" pitchFamily="34" charset="-122"/>
              </a:rPr>
              <a:pPr fontAlgn="base">
                <a:spcBef>
                  <a:spcPct val="0"/>
                </a:spcBef>
                <a:spcAft>
                  <a:spcPct val="0"/>
                </a:spcAft>
              </a:pPr>
              <a:t>18</a:t>
            </a:fld>
            <a:endParaRPr lang="en-US" altLang="en-US" sz="1400" dirty="0">
              <a:ea typeface="Microsoft YaHei" panose="020B0503020204020204" pitchFamily="34" charset="-122"/>
            </a:endParaRPr>
          </a:p>
        </p:txBody>
      </p:sp>
      <p:sp>
        <p:nvSpPr>
          <p:cNvPr id="36867" name="Rectangle 1">
            <a:extLst>
              <a:ext uri="{FF2B5EF4-FFF2-40B4-BE49-F238E27FC236}">
                <a16:creationId xmlns:a16="http://schemas.microsoft.com/office/drawing/2014/main" id="{B3BD1410-CAC9-4BA2-BA42-05395821C030}"/>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6868" name="Rectangle 2">
            <a:extLst>
              <a:ext uri="{FF2B5EF4-FFF2-40B4-BE49-F238E27FC236}">
                <a16:creationId xmlns:a16="http://schemas.microsoft.com/office/drawing/2014/main" id="{146A642A-D089-425D-8FF4-58F2DA812074}"/>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9735545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6">
            <a:extLst>
              <a:ext uri="{FF2B5EF4-FFF2-40B4-BE49-F238E27FC236}">
                <a16:creationId xmlns:a16="http://schemas.microsoft.com/office/drawing/2014/main" id="{61AF05EC-28DF-4063-AA0A-B4F0B72AC8BC}"/>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519E4959-581F-44D6-9A1C-CBD77BADCE14}" type="slidenum">
              <a:rPr lang="en-US" altLang="en-US" sz="1400" smtClean="0">
                <a:ea typeface="Microsoft YaHei" panose="020B0503020204020204" pitchFamily="34" charset="-122"/>
              </a:rPr>
              <a:pPr fontAlgn="base">
                <a:spcBef>
                  <a:spcPct val="0"/>
                </a:spcBef>
                <a:spcAft>
                  <a:spcPct val="0"/>
                </a:spcAft>
              </a:pPr>
              <a:t>19</a:t>
            </a:fld>
            <a:endParaRPr lang="en-US" altLang="en-US" sz="1400" dirty="0">
              <a:ea typeface="Microsoft YaHei" panose="020B0503020204020204" pitchFamily="34" charset="-122"/>
            </a:endParaRPr>
          </a:p>
        </p:txBody>
      </p:sp>
      <p:sp>
        <p:nvSpPr>
          <p:cNvPr id="38915" name="Rectangle 1">
            <a:extLst>
              <a:ext uri="{FF2B5EF4-FFF2-40B4-BE49-F238E27FC236}">
                <a16:creationId xmlns:a16="http://schemas.microsoft.com/office/drawing/2014/main" id="{EB2B7DE8-7CA1-427F-910B-7279B51D7845}"/>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8916" name="Rectangle 2">
            <a:extLst>
              <a:ext uri="{FF2B5EF4-FFF2-40B4-BE49-F238E27FC236}">
                <a16:creationId xmlns:a16="http://schemas.microsoft.com/office/drawing/2014/main" id="{9E579957-29B1-4045-9AB5-977DC70CD07F}"/>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41867846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6">
            <a:extLst>
              <a:ext uri="{FF2B5EF4-FFF2-40B4-BE49-F238E27FC236}">
                <a16:creationId xmlns:a16="http://schemas.microsoft.com/office/drawing/2014/main" id="{F88AB570-7C86-44D6-8FE1-E0C27799C5C1}"/>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5863D5F8-CCEF-4D8D-9697-BACC7B16E6AE}" type="slidenum">
              <a:rPr lang="en-US" altLang="en-US" sz="1400" smtClean="0">
                <a:ea typeface="Microsoft YaHei" panose="020B0503020204020204" pitchFamily="34" charset="-122"/>
              </a:rPr>
              <a:pPr fontAlgn="base">
                <a:spcBef>
                  <a:spcPct val="0"/>
                </a:spcBef>
                <a:spcAft>
                  <a:spcPct val="0"/>
                </a:spcAft>
              </a:pPr>
              <a:t>20</a:t>
            </a:fld>
            <a:endParaRPr lang="en-US" altLang="en-US" sz="1400" dirty="0">
              <a:ea typeface="Microsoft YaHei" panose="020B0503020204020204" pitchFamily="34" charset="-122"/>
            </a:endParaRPr>
          </a:p>
        </p:txBody>
      </p:sp>
      <p:sp>
        <p:nvSpPr>
          <p:cNvPr id="40963" name="Rectangle 1">
            <a:extLst>
              <a:ext uri="{FF2B5EF4-FFF2-40B4-BE49-F238E27FC236}">
                <a16:creationId xmlns:a16="http://schemas.microsoft.com/office/drawing/2014/main" id="{F167FC7C-B1C2-409F-B454-53EFA0DBDC9C}"/>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64" name="Rectangle 2">
            <a:extLst>
              <a:ext uri="{FF2B5EF4-FFF2-40B4-BE49-F238E27FC236}">
                <a16:creationId xmlns:a16="http://schemas.microsoft.com/office/drawing/2014/main" id="{7BFD3E88-946E-448D-A869-0BF147031732}"/>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35028896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2</a:t>
            </a:fld>
            <a:endParaRPr lang="en-ES"/>
          </a:p>
        </p:txBody>
      </p:sp>
    </p:spTree>
    <p:extLst>
      <p:ext uri="{BB962C8B-B14F-4D97-AF65-F5344CB8AC3E}">
        <p14:creationId xmlns:p14="http://schemas.microsoft.com/office/powerpoint/2010/main" val="8288707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6">
            <a:extLst>
              <a:ext uri="{FF2B5EF4-FFF2-40B4-BE49-F238E27FC236}">
                <a16:creationId xmlns:a16="http://schemas.microsoft.com/office/drawing/2014/main" id="{FA6103A6-3DC1-484B-A094-2153C00666AF}"/>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1CBBCD85-793F-43F8-AC59-36C9227C62D3}" type="slidenum">
              <a:rPr lang="en-US" altLang="en-US" sz="1400" smtClean="0">
                <a:ea typeface="Microsoft YaHei" panose="020B0503020204020204" pitchFamily="34" charset="-122"/>
              </a:rPr>
              <a:pPr fontAlgn="base">
                <a:spcBef>
                  <a:spcPct val="0"/>
                </a:spcBef>
                <a:spcAft>
                  <a:spcPct val="0"/>
                </a:spcAft>
              </a:pPr>
              <a:t>21</a:t>
            </a:fld>
            <a:endParaRPr lang="en-US" altLang="en-US" sz="1400" dirty="0">
              <a:ea typeface="Microsoft YaHei" panose="020B0503020204020204" pitchFamily="34" charset="-122"/>
            </a:endParaRPr>
          </a:p>
        </p:txBody>
      </p:sp>
      <p:sp>
        <p:nvSpPr>
          <p:cNvPr id="43011" name="Rectangle 1">
            <a:extLst>
              <a:ext uri="{FF2B5EF4-FFF2-40B4-BE49-F238E27FC236}">
                <a16:creationId xmlns:a16="http://schemas.microsoft.com/office/drawing/2014/main" id="{3F668A6E-8B6C-4CA3-BA34-5799DF501D7B}"/>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3012" name="Rectangle 2">
            <a:extLst>
              <a:ext uri="{FF2B5EF4-FFF2-40B4-BE49-F238E27FC236}">
                <a16:creationId xmlns:a16="http://schemas.microsoft.com/office/drawing/2014/main" id="{03F89B5F-266F-4223-BF0A-6ED75BD2CB96}"/>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5473087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6">
            <a:extLst>
              <a:ext uri="{FF2B5EF4-FFF2-40B4-BE49-F238E27FC236}">
                <a16:creationId xmlns:a16="http://schemas.microsoft.com/office/drawing/2014/main" id="{54858D15-7DFE-4548-94C6-ECD86DE0C53B}"/>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76DAA2AB-63B1-419B-A669-074D7218B234}" type="slidenum">
              <a:rPr lang="en-US" altLang="en-US" sz="1400" smtClean="0">
                <a:ea typeface="Microsoft YaHei" panose="020B0503020204020204" pitchFamily="34" charset="-122"/>
              </a:rPr>
              <a:pPr fontAlgn="base">
                <a:spcBef>
                  <a:spcPct val="0"/>
                </a:spcBef>
                <a:spcAft>
                  <a:spcPct val="0"/>
                </a:spcAft>
              </a:pPr>
              <a:t>22</a:t>
            </a:fld>
            <a:endParaRPr lang="en-US" altLang="en-US" sz="1400" dirty="0">
              <a:ea typeface="Microsoft YaHei" panose="020B0503020204020204" pitchFamily="34" charset="-122"/>
            </a:endParaRPr>
          </a:p>
        </p:txBody>
      </p:sp>
      <p:sp>
        <p:nvSpPr>
          <p:cNvPr id="45059" name="Rectangle 1">
            <a:extLst>
              <a:ext uri="{FF2B5EF4-FFF2-40B4-BE49-F238E27FC236}">
                <a16:creationId xmlns:a16="http://schemas.microsoft.com/office/drawing/2014/main" id="{F301F4AA-9AE6-4399-8FFE-F80CD504F419}"/>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5060" name="Rectangle 2">
            <a:extLst>
              <a:ext uri="{FF2B5EF4-FFF2-40B4-BE49-F238E27FC236}">
                <a16:creationId xmlns:a16="http://schemas.microsoft.com/office/drawing/2014/main" id="{C1EFA59C-8400-4009-8562-6F8F3D18FADD}"/>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36028264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6">
            <a:extLst>
              <a:ext uri="{FF2B5EF4-FFF2-40B4-BE49-F238E27FC236}">
                <a16:creationId xmlns:a16="http://schemas.microsoft.com/office/drawing/2014/main" id="{A0E3C7BF-87DA-4D66-84E0-86BA5AFA9125}"/>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37AE50B1-8430-4848-A7EE-FD6D6F581BE0}" type="slidenum">
              <a:rPr lang="en-US" altLang="en-US" sz="1400" smtClean="0">
                <a:ea typeface="Microsoft YaHei" panose="020B0503020204020204" pitchFamily="34" charset="-122"/>
              </a:rPr>
              <a:pPr fontAlgn="base">
                <a:spcBef>
                  <a:spcPct val="0"/>
                </a:spcBef>
                <a:spcAft>
                  <a:spcPct val="0"/>
                </a:spcAft>
              </a:pPr>
              <a:t>23</a:t>
            </a:fld>
            <a:endParaRPr lang="en-US" altLang="en-US" sz="1400" dirty="0">
              <a:ea typeface="Microsoft YaHei" panose="020B0503020204020204" pitchFamily="34" charset="-122"/>
            </a:endParaRPr>
          </a:p>
        </p:txBody>
      </p:sp>
      <p:sp>
        <p:nvSpPr>
          <p:cNvPr id="47107" name="Rectangle 1">
            <a:extLst>
              <a:ext uri="{FF2B5EF4-FFF2-40B4-BE49-F238E27FC236}">
                <a16:creationId xmlns:a16="http://schemas.microsoft.com/office/drawing/2014/main" id="{89850C07-D5BC-44F0-9D24-C48689BF44F2}"/>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8" name="Rectangle 2">
            <a:extLst>
              <a:ext uri="{FF2B5EF4-FFF2-40B4-BE49-F238E27FC236}">
                <a16:creationId xmlns:a16="http://schemas.microsoft.com/office/drawing/2014/main" id="{C21B6D94-2D81-4D5F-A5A2-FC59C37C86C9}"/>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38069875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fontAlgn="base">
              <a:spcBef>
                <a:spcPct val="0"/>
              </a:spcBef>
              <a:spcAft>
                <a:spcPct val="0"/>
              </a:spcAft>
            </a:pPr>
            <a:fld id="{2D995167-AEF5-4BA1-9B58-7C2C137C6DC2}" type="slidenum">
              <a:rPr lang="en-US" altLang="en-US">
                <a:solidFill>
                  <a:srgbClr val="000000"/>
                </a:solidFill>
              </a:rPr>
              <a:pPr algn="r" fontAlgn="base">
                <a:spcBef>
                  <a:spcPct val="0"/>
                </a:spcBef>
                <a:spcAft>
                  <a:spcPct val="0"/>
                </a:spcAft>
              </a:pPr>
              <a:t>24</a:t>
            </a:fld>
            <a:endParaRPr lang="en-US" altLang="en-US">
              <a:solidFill>
                <a:srgbClr val="000000"/>
              </a:solidFill>
            </a:endParaRPr>
          </a:p>
        </p:txBody>
      </p:sp>
      <p:sp>
        <p:nvSpPr>
          <p:cNvPr id="6147" name="Text Box 2"/>
          <p:cNvSpPr txBox="1">
            <a:spLocks noChangeArrowheads="1"/>
          </p:cNvSpPr>
          <p:nvPr/>
        </p:nvSpPr>
        <p:spPr bwMode="auto">
          <a:xfrm>
            <a:off x="1150938" y="692150"/>
            <a:ext cx="4556125" cy="3416300"/>
          </a:xfrm>
          <a:prstGeom prst="rect">
            <a:avLst/>
          </a:prstGeom>
          <a:solidFill>
            <a:srgbClr val="FFFFFF"/>
          </a:solidFill>
          <a:ln w="9360">
            <a:solidFill>
              <a:srgbClr val="000000"/>
            </a:solidFill>
            <a:miter lim="800000"/>
            <a:headEnd/>
            <a:tailEnd/>
          </a:ln>
        </p:spPr>
        <p:txBody>
          <a:bodyPr wrap="none" anchor="ct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fontAlgn="base">
              <a:spcBef>
                <a:spcPct val="0"/>
              </a:spcBef>
              <a:spcAft>
                <a:spcPct val="0"/>
              </a:spcAft>
            </a:pPr>
            <a:endParaRPr lang="en-US" altLang="en-US" sz="1800">
              <a:solidFill>
                <a:srgbClr val="000000"/>
              </a:solidFill>
              <a:latin typeface="Verdana" panose="020B0604030504040204" pitchFamily="34" charset="0"/>
            </a:endParaRPr>
          </a:p>
        </p:txBody>
      </p:sp>
      <p:sp>
        <p:nvSpPr>
          <p:cNvPr id="6148" name="Rectangle 3"/>
          <p:cNvSpPr>
            <a:spLocks noGrp="1" noChangeArrowheads="1"/>
          </p:cNvSpPr>
          <p:nvPr>
            <p:ph type="body"/>
          </p:nvPr>
        </p:nvSpPr>
        <p:spPr>
          <a:xfrm>
            <a:off x="914400" y="4343400"/>
            <a:ext cx="5026025"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4318528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6">
            <a:extLst>
              <a:ext uri="{FF2B5EF4-FFF2-40B4-BE49-F238E27FC236}">
                <a16:creationId xmlns:a16="http://schemas.microsoft.com/office/drawing/2014/main" id="{73209AD9-AEE0-4623-97D5-AB18255AA839}"/>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63151CA4-63BC-4CBB-87FF-C5862873DA42}" type="slidenum">
              <a:rPr lang="en-US" altLang="en-US" sz="1400" smtClean="0">
                <a:ea typeface="Microsoft YaHei" panose="020B0503020204020204" pitchFamily="34" charset="-122"/>
              </a:rPr>
              <a:pPr fontAlgn="base">
                <a:spcBef>
                  <a:spcPct val="0"/>
                </a:spcBef>
                <a:spcAft>
                  <a:spcPct val="0"/>
                </a:spcAft>
              </a:pPr>
              <a:t>25</a:t>
            </a:fld>
            <a:endParaRPr lang="en-US" altLang="en-US" sz="1400" dirty="0">
              <a:ea typeface="Microsoft YaHei" panose="020B0503020204020204" pitchFamily="34" charset="-122"/>
            </a:endParaRPr>
          </a:p>
        </p:txBody>
      </p:sp>
      <p:sp>
        <p:nvSpPr>
          <p:cNvPr id="51203" name="Rectangle 1">
            <a:extLst>
              <a:ext uri="{FF2B5EF4-FFF2-40B4-BE49-F238E27FC236}">
                <a16:creationId xmlns:a16="http://schemas.microsoft.com/office/drawing/2014/main" id="{7526EC07-F304-4353-BE41-8280BB62BA65}"/>
              </a:ext>
            </a:extLst>
          </p:cNvPr>
          <p:cNvSpPr>
            <a:spLocks noGrp="1" noRot="1" noChangeAspect="1" noChangeArrowheads="1" noTextEdit="1"/>
          </p:cNvSpPr>
          <p:nvPr>
            <p:ph type="sldImg"/>
          </p:nvPr>
        </p:nvSpPr>
        <p:spPr>
          <a:xfrm>
            <a:off x="381000" y="685800"/>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04" name="Rectangle 2">
            <a:extLst>
              <a:ext uri="{FF2B5EF4-FFF2-40B4-BE49-F238E27FC236}">
                <a16:creationId xmlns:a16="http://schemas.microsoft.com/office/drawing/2014/main" id="{3F7CF3AF-4964-4739-A7EE-D5531A4C3B2D}"/>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
        <p:nvSpPr>
          <p:cNvPr id="88067" name="Text Box 3">
            <a:extLst>
              <a:ext uri="{FF2B5EF4-FFF2-40B4-BE49-F238E27FC236}">
                <a16:creationId xmlns:a16="http://schemas.microsoft.com/office/drawing/2014/main" id="{DB3E54B4-7EA8-4C8B-AC4F-6A0981A25F9A}"/>
              </a:ext>
            </a:extLst>
          </p:cNvPr>
          <p:cNvSpPr txBox="1">
            <a:spLocks noChangeArrowheads="1"/>
          </p:cNvSpPr>
          <p:nvPr/>
        </p:nvSpPr>
        <p:spPr bwMode="auto">
          <a:xfrm>
            <a:off x="3884613" y="8685213"/>
            <a:ext cx="2971800" cy="457200"/>
          </a:xfrm>
          <a:prstGeom prst="rect">
            <a:avLst/>
          </a:prstGeom>
          <a:noFill/>
          <a:ln>
            <a:noFill/>
          </a:ln>
          <a:effectLst/>
        </p:spPr>
        <p:txBody>
          <a:bodyPr anchor="b"/>
          <a:lstStyle>
            <a:lvl1pPr>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1pPr>
            <a:lvl2pPr>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2pPr>
            <a:lvl3pPr>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3pPr>
            <a:lvl4pPr>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4pPr>
            <a:lvl5pPr>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9pPr>
          </a:lstStyle>
          <a:p>
            <a:pPr algn="r" eaLnBrk="1" fontAlgn="auto" hangingPunct="1">
              <a:spcBef>
                <a:spcPts val="0"/>
              </a:spcBef>
              <a:spcAft>
                <a:spcPts val="0"/>
              </a:spcAft>
              <a:buClr>
                <a:srgbClr val="000000"/>
              </a:buClr>
              <a:buSzPct val="100000"/>
              <a:buFont typeface="Times New Roman" panose="02020603050405020304" pitchFamily="18" charset="0"/>
              <a:buNone/>
              <a:defRPr/>
            </a:pPr>
            <a:fld id="{EF517495-548E-48E6-B9CC-2449D824289F}" type="slidenum">
              <a:rPr lang="en-US" altLang="en-US" sz="1200" smtClean="0">
                <a:cs typeface="+mn-ea" charset="0"/>
              </a:rPr>
              <a:pPr algn="r" eaLnBrk="1" fontAlgn="auto" hangingPunct="1">
                <a:spcBef>
                  <a:spcPts val="0"/>
                </a:spcBef>
                <a:spcAft>
                  <a:spcPts val="0"/>
                </a:spcAft>
                <a:buClr>
                  <a:srgbClr val="000000"/>
                </a:buClr>
                <a:buSzPct val="100000"/>
                <a:buFont typeface="Times New Roman" panose="02020603050405020304" pitchFamily="18" charset="0"/>
                <a:buNone/>
                <a:defRPr/>
              </a:pPr>
              <a:t>25</a:t>
            </a:fld>
            <a:endParaRPr lang="en-US" altLang="en-US" sz="1200" dirty="0">
              <a:cs typeface="+mn-ea" charset="0"/>
            </a:endParaRPr>
          </a:p>
        </p:txBody>
      </p:sp>
    </p:spTree>
    <p:extLst>
      <p:ext uri="{BB962C8B-B14F-4D97-AF65-F5344CB8AC3E}">
        <p14:creationId xmlns:p14="http://schemas.microsoft.com/office/powerpoint/2010/main" val="36251092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6">
            <a:extLst>
              <a:ext uri="{FF2B5EF4-FFF2-40B4-BE49-F238E27FC236}">
                <a16:creationId xmlns:a16="http://schemas.microsoft.com/office/drawing/2014/main" id="{0530537F-F60F-48FC-B288-FFAA93663AD8}"/>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9377B78E-293A-4F08-B9D8-50CEB6FF6689}" type="slidenum">
              <a:rPr lang="en-US" altLang="en-US" sz="1400" smtClean="0">
                <a:ea typeface="Microsoft YaHei" panose="020B0503020204020204" pitchFamily="34" charset="-122"/>
              </a:rPr>
              <a:pPr fontAlgn="base">
                <a:spcBef>
                  <a:spcPct val="0"/>
                </a:spcBef>
                <a:spcAft>
                  <a:spcPct val="0"/>
                </a:spcAft>
              </a:pPr>
              <a:t>26</a:t>
            </a:fld>
            <a:endParaRPr lang="en-US" altLang="en-US" sz="1400" dirty="0">
              <a:ea typeface="Microsoft YaHei" panose="020B0503020204020204" pitchFamily="34" charset="-122"/>
            </a:endParaRPr>
          </a:p>
        </p:txBody>
      </p:sp>
      <p:sp>
        <p:nvSpPr>
          <p:cNvPr id="53251" name="Rectangle 1">
            <a:extLst>
              <a:ext uri="{FF2B5EF4-FFF2-40B4-BE49-F238E27FC236}">
                <a16:creationId xmlns:a16="http://schemas.microsoft.com/office/drawing/2014/main" id="{0BAF6CC3-D0AF-4EC9-8402-21DA4EF2C33D}"/>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3252" name="Rectangle 2">
            <a:extLst>
              <a:ext uri="{FF2B5EF4-FFF2-40B4-BE49-F238E27FC236}">
                <a16:creationId xmlns:a16="http://schemas.microsoft.com/office/drawing/2014/main" id="{2BF45862-3D99-4757-AAB5-9A787ACA7E09}"/>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17119914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6">
            <a:extLst>
              <a:ext uri="{FF2B5EF4-FFF2-40B4-BE49-F238E27FC236}">
                <a16:creationId xmlns:a16="http://schemas.microsoft.com/office/drawing/2014/main" id="{770ACA02-CA53-4C46-A250-D10601EA19BD}"/>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C0D1938A-2ECB-4214-8B68-A621E02FD7F2}" type="slidenum">
              <a:rPr lang="en-US" altLang="en-US" sz="1400" smtClean="0">
                <a:ea typeface="Microsoft YaHei" panose="020B0503020204020204" pitchFamily="34" charset="-122"/>
              </a:rPr>
              <a:pPr fontAlgn="base">
                <a:spcBef>
                  <a:spcPct val="0"/>
                </a:spcBef>
                <a:spcAft>
                  <a:spcPct val="0"/>
                </a:spcAft>
              </a:pPr>
              <a:t>27</a:t>
            </a:fld>
            <a:endParaRPr lang="en-US" altLang="en-US" sz="1400" dirty="0">
              <a:ea typeface="Microsoft YaHei" panose="020B0503020204020204" pitchFamily="34" charset="-122"/>
            </a:endParaRPr>
          </a:p>
        </p:txBody>
      </p:sp>
      <p:sp>
        <p:nvSpPr>
          <p:cNvPr id="55299" name="Rectangle 1">
            <a:extLst>
              <a:ext uri="{FF2B5EF4-FFF2-40B4-BE49-F238E27FC236}">
                <a16:creationId xmlns:a16="http://schemas.microsoft.com/office/drawing/2014/main" id="{A1BB07AB-076B-498B-A0DF-82C456C5E4AC}"/>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Rectangle 2">
            <a:extLst>
              <a:ext uri="{FF2B5EF4-FFF2-40B4-BE49-F238E27FC236}">
                <a16:creationId xmlns:a16="http://schemas.microsoft.com/office/drawing/2014/main" id="{BE8DB018-5878-42D8-9D79-15342AB027ED}"/>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21272459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6">
            <a:extLst>
              <a:ext uri="{FF2B5EF4-FFF2-40B4-BE49-F238E27FC236}">
                <a16:creationId xmlns:a16="http://schemas.microsoft.com/office/drawing/2014/main" id="{7154A787-4B02-4643-9AD6-686DF420EECF}"/>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5EE859B-6550-40EA-AD07-4544183D1C0E}" type="slidenum">
              <a:rPr lang="en-US" altLang="en-US" sz="1400" smtClean="0">
                <a:ea typeface="Microsoft YaHei" panose="020B0503020204020204" pitchFamily="34" charset="-122"/>
              </a:rPr>
              <a:pPr fontAlgn="base">
                <a:spcBef>
                  <a:spcPct val="0"/>
                </a:spcBef>
                <a:spcAft>
                  <a:spcPct val="0"/>
                </a:spcAft>
              </a:pPr>
              <a:t>28</a:t>
            </a:fld>
            <a:endParaRPr lang="en-US" altLang="en-US" sz="1400" dirty="0">
              <a:ea typeface="Microsoft YaHei" panose="020B0503020204020204" pitchFamily="34" charset="-122"/>
            </a:endParaRPr>
          </a:p>
        </p:txBody>
      </p:sp>
      <p:sp>
        <p:nvSpPr>
          <p:cNvPr id="57347" name="Rectangle 1">
            <a:extLst>
              <a:ext uri="{FF2B5EF4-FFF2-40B4-BE49-F238E27FC236}">
                <a16:creationId xmlns:a16="http://schemas.microsoft.com/office/drawing/2014/main" id="{EDBF11E1-5F9B-4763-BB28-6284A786CEA1}"/>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8" name="Rectangle 2">
            <a:extLst>
              <a:ext uri="{FF2B5EF4-FFF2-40B4-BE49-F238E27FC236}">
                <a16:creationId xmlns:a16="http://schemas.microsoft.com/office/drawing/2014/main" id="{1B794F5C-4792-4D18-A582-B58BD9256C62}"/>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18659786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145CA6C7-F242-2DCE-1366-B97E174267C7}"/>
            </a:ext>
          </a:extLst>
        </p:cNvPr>
        <p:cNvGrpSpPr/>
        <p:nvPr/>
      </p:nvGrpSpPr>
      <p:grpSpPr>
        <a:xfrm>
          <a:off x="0" y="0"/>
          <a:ext cx="0" cy="0"/>
          <a:chOff x="0" y="0"/>
          <a:chExt cx="0" cy="0"/>
        </a:xfrm>
      </p:grpSpPr>
      <p:sp>
        <p:nvSpPr>
          <p:cNvPr id="57346" name="Rectangle 6">
            <a:extLst>
              <a:ext uri="{FF2B5EF4-FFF2-40B4-BE49-F238E27FC236}">
                <a16:creationId xmlns:a16="http://schemas.microsoft.com/office/drawing/2014/main" id="{4F26D7E5-6B08-2D40-B7F3-9C1752C0E668}"/>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5EE859B-6550-40EA-AD07-4544183D1C0E}" type="slidenum">
              <a:rPr lang="en-US" altLang="en-US" sz="1400" smtClean="0">
                <a:ea typeface="Microsoft YaHei" panose="020B0503020204020204" pitchFamily="34" charset="-122"/>
              </a:rPr>
              <a:pPr fontAlgn="base">
                <a:spcBef>
                  <a:spcPct val="0"/>
                </a:spcBef>
                <a:spcAft>
                  <a:spcPct val="0"/>
                </a:spcAft>
              </a:pPr>
              <a:t>29</a:t>
            </a:fld>
            <a:endParaRPr lang="en-US" altLang="en-US" sz="1400" dirty="0">
              <a:ea typeface="Microsoft YaHei" panose="020B0503020204020204" pitchFamily="34" charset="-122"/>
            </a:endParaRPr>
          </a:p>
        </p:txBody>
      </p:sp>
      <p:sp>
        <p:nvSpPr>
          <p:cNvPr id="57347" name="Rectangle 1">
            <a:extLst>
              <a:ext uri="{FF2B5EF4-FFF2-40B4-BE49-F238E27FC236}">
                <a16:creationId xmlns:a16="http://schemas.microsoft.com/office/drawing/2014/main" id="{D9A14E77-77B1-35CC-E726-64C0250A1702}"/>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8" name="Rectangle 2">
            <a:extLst>
              <a:ext uri="{FF2B5EF4-FFF2-40B4-BE49-F238E27FC236}">
                <a16:creationId xmlns:a16="http://schemas.microsoft.com/office/drawing/2014/main" id="{51A6A781-9AF2-01D2-5BAC-3EE08E4BBF52}"/>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11136796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6">
            <a:extLst>
              <a:ext uri="{FF2B5EF4-FFF2-40B4-BE49-F238E27FC236}">
                <a16:creationId xmlns:a16="http://schemas.microsoft.com/office/drawing/2014/main" id="{FA247D5D-99B0-4552-9FC1-CCD01D3BE634}"/>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55F51FB1-FEFE-4F90-A193-86F79A324287}" type="slidenum">
              <a:rPr lang="en-US" altLang="en-US" sz="1400" smtClean="0">
                <a:ea typeface="Microsoft YaHei" panose="020B0503020204020204" pitchFamily="34" charset="-122"/>
              </a:rPr>
              <a:pPr fontAlgn="base">
                <a:spcBef>
                  <a:spcPct val="0"/>
                </a:spcBef>
                <a:spcAft>
                  <a:spcPct val="0"/>
                </a:spcAft>
              </a:pPr>
              <a:t>30</a:t>
            </a:fld>
            <a:endParaRPr lang="en-US" altLang="en-US" sz="1400" dirty="0">
              <a:ea typeface="Microsoft YaHei" panose="020B0503020204020204" pitchFamily="34" charset="-122"/>
            </a:endParaRPr>
          </a:p>
        </p:txBody>
      </p:sp>
      <p:sp>
        <p:nvSpPr>
          <p:cNvPr id="59395" name="Rectangle 1">
            <a:extLst>
              <a:ext uri="{FF2B5EF4-FFF2-40B4-BE49-F238E27FC236}">
                <a16:creationId xmlns:a16="http://schemas.microsoft.com/office/drawing/2014/main" id="{830E0F36-626A-459F-877B-23CDCC263923}"/>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9396" name="Rectangle 2">
            <a:extLst>
              <a:ext uri="{FF2B5EF4-FFF2-40B4-BE49-F238E27FC236}">
                <a16:creationId xmlns:a16="http://schemas.microsoft.com/office/drawing/2014/main" id="{0333A659-5522-42BB-AABC-218FEA913DE8}"/>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1225226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Right-click on photo to change photo. Consider using a black and white photo for impact.</a:t>
            </a:r>
          </a:p>
        </p:txBody>
      </p:sp>
      <p:sp>
        <p:nvSpPr>
          <p:cNvPr id="4" name="Slide Number Placeholder 3"/>
          <p:cNvSpPr>
            <a:spLocks noGrp="1"/>
          </p:cNvSpPr>
          <p:nvPr>
            <p:ph type="sldNum" sz="quarter" idx="5"/>
          </p:nvPr>
        </p:nvSpPr>
        <p:spPr/>
        <p:txBody>
          <a:bodyPr/>
          <a:lstStyle/>
          <a:p>
            <a:fld id="{2212CE10-123B-4027-B0AA-3ACF1F8C1E13}" type="slidenum">
              <a:rPr lang="en-US" smtClean="0"/>
              <a:t>3</a:t>
            </a:fld>
            <a:endParaRPr lang="en-US"/>
          </a:p>
        </p:txBody>
      </p:sp>
    </p:spTree>
    <p:extLst>
      <p:ext uri="{BB962C8B-B14F-4D97-AF65-F5344CB8AC3E}">
        <p14:creationId xmlns:p14="http://schemas.microsoft.com/office/powerpoint/2010/main" val="17352184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03BEBC1B-4AE8-8A2B-D699-8C643F3AAB92}"/>
            </a:ext>
          </a:extLst>
        </p:cNvPr>
        <p:cNvGrpSpPr/>
        <p:nvPr/>
      </p:nvGrpSpPr>
      <p:grpSpPr>
        <a:xfrm>
          <a:off x="0" y="0"/>
          <a:ext cx="0" cy="0"/>
          <a:chOff x="0" y="0"/>
          <a:chExt cx="0" cy="0"/>
        </a:xfrm>
      </p:grpSpPr>
      <p:sp>
        <p:nvSpPr>
          <p:cNvPr id="57346" name="Rectangle 6">
            <a:extLst>
              <a:ext uri="{FF2B5EF4-FFF2-40B4-BE49-F238E27FC236}">
                <a16:creationId xmlns:a16="http://schemas.microsoft.com/office/drawing/2014/main" id="{025CB094-203E-43E4-767F-A39CAC8F009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5EE859B-6550-40EA-AD07-4544183D1C0E}" type="slidenum">
              <a:rPr lang="en-US" altLang="en-US" sz="1400" smtClean="0">
                <a:ea typeface="Microsoft YaHei" panose="020B0503020204020204" pitchFamily="34" charset="-122"/>
              </a:rPr>
              <a:pPr fontAlgn="base">
                <a:spcBef>
                  <a:spcPct val="0"/>
                </a:spcBef>
                <a:spcAft>
                  <a:spcPct val="0"/>
                </a:spcAft>
              </a:pPr>
              <a:t>31</a:t>
            </a:fld>
            <a:endParaRPr lang="en-US" altLang="en-US" sz="1400" dirty="0">
              <a:ea typeface="Microsoft YaHei" panose="020B0503020204020204" pitchFamily="34" charset="-122"/>
            </a:endParaRPr>
          </a:p>
        </p:txBody>
      </p:sp>
      <p:sp>
        <p:nvSpPr>
          <p:cNvPr id="57347" name="Rectangle 1">
            <a:extLst>
              <a:ext uri="{FF2B5EF4-FFF2-40B4-BE49-F238E27FC236}">
                <a16:creationId xmlns:a16="http://schemas.microsoft.com/office/drawing/2014/main" id="{594F6122-BE07-6D72-E932-A51C7FA4CE1F}"/>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8" name="Rectangle 2">
            <a:extLst>
              <a:ext uri="{FF2B5EF4-FFF2-40B4-BE49-F238E27FC236}">
                <a16:creationId xmlns:a16="http://schemas.microsoft.com/office/drawing/2014/main" id="{6B5D9192-8BD1-1B5A-A87D-353B0792A8F8}"/>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11315910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Rectangle 6">
            <a:extLst>
              <a:ext uri="{FF2B5EF4-FFF2-40B4-BE49-F238E27FC236}">
                <a16:creationId xmlns:a16="http://schemas.microsoft.com/office/drawing/2014/main" id="{D832ADBD-1A41-4971-9E40-6B39E9618BB6}"/>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4E66B516-6709-4078-8548-2CE61F19048D}" type="slidenum">
              <a:rPr lang="en-US" altLang="en-US" sz="1400" smtClean="0">
                <a:ea typeface="Microsoft YaHei" panose="020B0503020204020204" pitchFamily="34" charset="-122"/>
              </a:rPr>
              <a:pPr fontAlgn="base">
                <a:spcBef>
                  <a:spcPct val="0"/>
                </a:spcBef>
                <a:spcAft>
                  <a:spcPct val="0"/>
                </a:spcAft>
              </a:pPr>
              <a:t>32</a:t>
            </a:fld>
            <a:endParaRPr lang="en-US" altLang="en-US" sz="1400" dirty="0">
              <a:ea typeface="Microsoft YaHei" panose="020B0503020204020204" pitchFamily="34" charset="-122"/>
            </a:endParaRPr>
          </a:p>
        </p:txBody>
      </p:sp>
      <p:sp>
        <p:nvSpPr>
          <p:cNvPr id="63491" name="Rectangle 1">
            <a:extLst>
              <a:ext uri="{FF2B5EF4-FFF2-40B4-BE49-F238E27FC236}">
                <a16:creationId xmlns:a16="http://schemas.microsoft.com/office/drawing/2014/main" id="{5F474BD0-E7D6-4257-BDE2-F6FAE0A5ACC1}"/>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3492" name="Rectangle 2">
            <a:extLst>
              <a:ext uri="{FF2B5EF4-FFF2-40B4-BE49-F238E27FC236}">
                <a16:creationId xmlns:a16="http://schemas.microsoft.com/office/drawing/2014/main" id="{25D1BA61-6B21-471A-9F07-DBD497FF3368}"/>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7763545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6">
            <a:extLst>
              <a:ext uri="{FF2B5EF4-FFF2-40B4-BE49-F238E27FC236}">
                <a16:creationId xmlns:a16="http://schemas.microsoft.com/office/drawing/2014/main" id="{9DCE4C17-0CBF-43A7-B6CB-85759AC8609E}"/>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9BE6F978-FE9A-4427-95D2-6A036585F7ED}" type="slidenum">
              <a:rPr lang="en-US" altLang="en-US" sz="1400" smtClean="0">
                <a:ea typeface="Microsoft YaHei" panose="020B0503020204020204" pitchFamily="34" charset="-122"/>
              </a:rPr>
              <a:pPr fontAlgn="base">
                <a:spcBef>
                  <a:spcPct val="0"/>
                </a:spcBef>
                <a:spcAft>
                  <a:spcPct val="0"/>
                </a:spcAft>
              </a:pPr>
              <a:t>33</a:t>
            </a:fld>
            <a:endParaRPr lang="en-US" altLang="en-US" sz="1400" dirty="0">
              <a:ea typeface="Microsoft YaHei" panose="020B0503020204020204" pitchFamily="34" charset="-122"/>
            </a:endParaRPr>
          </a:p>
        </p:txBody>
      </p:sp>
      <p:sp>
        <p:nvSpPr>
          <p:cNvPr id="65539" name="Rectangle 1">
            <a:extLst>
              <a:ext uri="{FF2B5EF4-FFF2-40B4-BE49-F238E27FC236}">
                <a16:creationId xmlns:a16="http://schemas.microsoft.com/office/drawing/2014/main" id="{441F96FC-4710-4DFB-8F5E-A0207617C663}"/>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540" name="Rectangle 2">
            <a:extLst>
              <a:ext uri="{FF2B5EF4-FFF2-40B4-BE49-F238E27FC236}">
                <a16:creationId xmlns:a16="http://schemas.microsoft.com/office/drawing/2014/main" id="{2778AA4E-910C-4849-ACA8-5D1B4F9385DE}"/>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382431925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2" name="Rectangle 6">
            <a:extLst>
              <a:ext uri="{FF2B5EF4-FFF2-40B4-BE49-F238E27FC236}">
                <a16:creationId xmlns:a16="http://schemas.microsoft.com/office/drawing/2014/main" id="{8AD2A888-27CB-4B5F-980F-93340D3068B2}"/>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039E2F8C-6ED4-4CE6-9E93-8B21A00F4BCB}" type="slidenum">
              <a:rPr lang="en-US" altLang="en-US" sz="1400" smtClean="0">
                <a:ea typeface="Microsoft YaHei" panose="020B0503020204020204" pitchFamily="34" charset="-122"/>
              </a:rPr>
              <a:pPr fontAlgn="base">
                <a:spcBef>
                  <a:spcPct val="0"/>
                </a:spcBef>
                <a:spcAft>
                  <a:spcPct val="0"/>
                </a:spcAft>
              </a:pPr>
              <a:t>34</a:t>
            </a:fld>
            <a:endParaRPr lang="en-US" altLang="en-US" sz="1400" dirty="0">
              <a:ea typeface="Microsoft YaHei" panose="020B0503020204020204" pitchFamily="34" charset="-122"/>
            </a:endParaRPr>
          </a:p>
        </p:txBody>
      </p:sp>
      <p:sp>
        <p:nvSpPr>
          <p:cNvPr id="81923" name="Rectangle 1">
            <a:extLst>
              <a:ext uri="{FF2B5EF4-FFF2-40B4-BE49-F238E27FC236}">
                <a16:creationId xmlns:a16="http://schemas.microsoft.com/office/drawing/2014/main" id="{F8F4A3B7-D8E6-41DF-859D-DB4D2921A47D}"/>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1924" name="Rectangle 2">
            <a:extLst>
              <a:ext uri="{FF2B5EF4-FFF2-40B4-BE49-F238E27FC236}">
                <a16:creationId xmlns:a16="http://schemas.microsoft.com/office/drawing/2014/main" id="{99FB6552-D9E2-4CC1-838C-A4A86A760EBA}"/>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9124644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730" name="Rectangle 6">
            <a:extLst>
              <a:ext uri="{FF2B5EF4-FFF2-40B4-BE49-F238E27FC236}">
                <a16:creationId xmlns:a16="http://schemas.microsoft.com/office/drawing/2014/main" id="{2D63851D-6516-4BCD-9C08-43FC6171AFC2}"/>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64DE93EB-C14E-4A90-BDB4-833138A0122C}" type="slidenum">
              <a:rPr lang="en-US" altLang="en-US" sz="1400" smtClean="0">
                <a:ea typeface="Microsoft YaHei" panose="020B0503020204020204" pitchFamily="34" charset="-122"/>
              </a:rPr>
              <a:pPr fontAlgn="base">
                <a:spcBef>
                  <a:spcPct val="0"/>
                </a:spcBef>
                <a:spcAft>
                  <a:spcPct val="0"/>
                </a:spcAft>
              </a:pPr>
              <a:t>35</a:t>
            </a:fld>
            <a:endParaRPr lang="en-US" altLang="en-US" sz="1400" dirty="0">
              <a:ea typeface="Microsoft YaHei" panose="020B0503020204020204" pitchFamily="34" charset="-122"/>
            </a:endParaRPr>
          </a:p>
        </p:txBody>
      </p:sp>
      <p:sp>
        <p:nvSpPr>
          <p:cNvPr id="73731" name="Rectangle 1">
            <a:extLst>
              <a:ext uri="{FF2B5EF4-FFF2-40B4-BE49-F238E27FC236}">
                <a16:creationId xmlns:a16="http://schemas.microsoft.com/office/drawing/2014/main" id="{02D031F0-F00D-4223-A8FE-4F7BE31F61F3}"/>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3732" name="Rectangle 2">
            <a:extLst>
              <a:ext uri="{FF2B5EF4-FFF2-40B4-BE49-F238E27FC236}">
                <a16:creationId xmlns:a16="http://schemas.microsoft.com/office/drawing/2014/main" id="{F60179AD-8D12-42F7-BF30-371F3CE60D55}"/>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33980990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6" name="Rectangle 6">
            <a:extLst>
              <a:ext uri="{FF2B5EF4-FFF2-40B4-BE49-F238E27FC236}">
                <a16:creationId xmlns:a16="http://schemas.microsoft.com/office/drawing/2014/main" id="{CD175E4E-6D87-4B48-900D-0681E4A3508F}"/>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7C06A19C-F41E-4458-87D6-417945B41D91}" type="slidenum">
              <a:rPr lang="en-US" altLang="en-US" sz="1400" smtClean="0">
                <a:ea typeface="Microsoft YaHei" panose="020B0503020204020204" pitchFamily="34" charset="-122"/>
              </a:rPr>
              <a:pPr fontAlgn="base">
                <a:spcBef>
                  <a:spcPct val="0"/>
                </a:spcBef>
                <a:spcAft>
                  <a:spcPct val="0"/>
                </a:spcAft>
              </a:pPr>
              <a:t>36</a:t>
            </a:fld>
            <a:endParaRPr lang="en-US" altLang="en-US" sz="1400" dirty="0">
              <a:ea typeface="Microsoft YaHei" panose="020B0503020204020204" pitchFamily="34" charset="-122"/>
            </a:endParaRPr>
          </a:p>
        </p:txBody>
      </p:sp>
      <p:sp>
        <p:nvSpPr>
          <p:cNvPr id="77827" name="Rectangle 1">
            <a:extLst>
              <a:ext uri="{FF2B5EF4-FFF2-40B4-BE49-F238E27FC236}">
                <a16:creationId xmlns:a16="http://schemas.microsoft.com/office/drawing/2014/main" id="{565CF9C8-8466-420F-933B-52946CDEC578}"/>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7828" name="Rectangle 2">
            <a:extLst>
              <a:ext uri="{FF2B5EF4-FFF2-40B4-BE49-F238E27FC236}">
                <a16:creationId xmlns:a16="http://schemas.microsoft.com/office/drawing/2014/main" id="{8F330905-EE5A-4208-97DD-A94540934F28}"/>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326214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4" name="Rectangle 6">
            <a:extLst>
              <a:ext uri="{FF2B5EF4-FFF2-40B4-BE49-F238E27FC236}">
                <a16:creationId xmlns:a16="http://schemas.microsoft.com/office/drawing/2014/main" id="{8DAD1CE1-18EC-4872-8651-3E16BD521039}"/>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3F547096-29F2-40E3-A811-A00D70890B4A}" type="slidenum">
              <a:rPr lang="en-US" altLang="en-US" sz="1400" smtClean="0">
                <a:ea typeface="Microsoft YaHei" panose="020B0503020204020204" pitchFamily="34" charset="-122"/>
              </a:rPr>
              <a:pPr fontAlgn="base">
                <a:spcBef>
                  <a:spcPct val="0"/>
                </a:spcBef>
                <a:spcAft>
                  <a:spcPct val="0"/>
                </a:spcAft>
              </a:pPr>
              <a:t>37</a:t>
            </a:fld>
            <a:endParaRPr lang="en-US" altLang="en-US" sz="1400" dirty="0">
              <a:ea typeface="Microsoft YaHei" panose="020B0503020204020204" pitchFamily="34" charset="-122"/>
            </a:endParaRPr>
          </a:p>
        </p:txBody>
      </p:sp>
      <p:sp>
        <p:nvSpPr>
          <p:cNvPr id="79875" name="Rectangle 1">
            <a:extLst>
              <a:ext uri="{FF2B5EF4-FFF2-40B4-BE49-F238E27FC236}">
                <a16:creationId xmlns:a16="http://schemas.microsoft.com/office/drawing/2014/main" id="{312B0FFA-DB7F-4B1B-A945-DCB82E0753CB}"/>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9876" name="Rectangle 2">
            <a:extLst>
              <a:ext uri="{FF2B5EF4-FFF2-40B4-BE49-F238E27FC236}">
                <a16:creationId xmlns:a16="http://schemas.microsoft.com/office/drawing/2014/main" id="{E3BD9E2A-4388-458D-AE57-4491F98A74C7}"/>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234142295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5778" name="Rectangle 6">
            <a:extLst>
              <a:ext uri="{FF2B5EF4-FFF2-40B4-BE49-F238E27FC236}">
                <a16:creationId xmlns:a16="http://schemas.microsoft.com/office/drawing/2014/main" id="{7CF74732-CB2D-48DA-AF0B-58BDD913DA45}"/>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57137124-70F2-423F-89B2-017379817009}" type="slidenum">
              <a:rPr lang="en-US" altLang="en-US" sz="1400" smtClean="0">
                <a:ea typeface="Microsoft YaHei" panose="020B0503020204020204" pitchFamily="34" charset="-122"/>
              </a:rPr>
              <a:pPr fontAlgn="base">
                <a:spcBef>
                  <a:spcPct val="0"/>
                </a:spcBef>
                <a:spcAft>
                  <a:spcPct val="0"/>
                </a:spcAft>
              </a:pPr>
              <a:t>38</a:t>
            </a:fld>
            <a:endParaRPr lang="en-US" altLang="en-US" sz="1400" dirty="0">
              <a:ea typeface="Microsoft YaHei" panose="020B0503020204020204" pitchFamily="34" charset="-122"/>
            </a:endParaRPr>
          </a:p>
        </p:txBody>
      </p:sp>
      <p:sp>
        <p:nvSpPr>
          <p:cNvPr id="75779" name="Rectangle 1">
            <a:extLst>
              <a:ext uri="{FF2B5EF4-FFF2-40B4-BE49-F238E27FC236}">
                <a16:creationId xmlns:a16="http://schemas.microsoft.com/office/drawing/2014/main" id="{9A39FDE5-06C4-4A99-ADE5-0E7915B438AB}"/>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5780" name="Rectangle 2">
            <a:extLst>
              <a:ext uri="{FF2B5EF4-FFF2-40B4-BE49-F238E27FC236}">
                <a16:creationId xmlns:a16="http://schemas.microsoft.com/office/drawing/2014/main" id="{BF39EA8C-3D95-4134-91DA-AA0DB1A6AA93}"/>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25177225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Rectangle 6">
            <a:extLst>
              <a:ext uri="{FF2B5EF4-FFF2-40B4-BE49-F238E27FC236}">
                <a16:creationId xmlns:a16="http://schemas.microsoft.com/office/drawing/2014/main" id="{6829A17F-8F44-4075-AF73-EA262F2344B1}"/>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9FB2F8A0-6557-4A89-A35F-14E26DCB6D0F}" type="slidenum">
              <a:rPr lang="en-US" altLang="en-US" sz="1400" smtClean="0">
                <a:ea typeface="Microsoft YaHei" panose="020B0503020204020204" pitchFamily="34" charset="-122"/>
              </a:rPr>
              <a:pPr fontAlgn="base">
                <a:spcBef>
                  <a:spcPct val="0"/>
                </a:spcBef>
                <a:spcAft>
                  <a:spcPct val="0"/>
                </a:spcAft>
              </a:pPr>
              <a:t>39</a:t>
            </a:fld>
            <a:endParaRPr lang="en-US" altLang="en-US" sz="1400" dirty="0">
              <a:ea typeface="Microsoft YaHei" panose="020B0503020204020204" pitchFamily="34" charset="-122"/>
            </a:endParaRPr>
          </a:p>
        </p:txBody>
      </p:sp>
      <p:sp>
        <p:nvSpPr>
          <p:cNvPr id="86019" name="Rectangle 1">
            <a:extLst>
              <a:ext uri="{FF2B5EF4-FFF2-40B4-BE49-F238E27FC236}">
                <a16:creationId xmlns:a16="http://schemas.microsoft.com/office/drawing/2014/main" id="{C3D25470-39F0-4E51-93FF-4F1EDEC3378D}"/>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6020" name="Rectangle 2">
            <a:extLst>
              <a:ext uri="{FF2B5EF4-FFF2-40B4-BE49-F238E27FC236}">
                <a16:creationId xmlns:a16="http://schemas.microsoft.com/office/drawing/2014/main" id="{FDA72352-D4E3-4CA5-9EB6-A271CF453FE5}"/>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98430836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8066" name="Rectangle 6">
            <a:extLst>
              <a:ext uri="{FF2B5EF4-FFF2-40B4-BE49-F238E27FC236}">
                <a16:creationId xmlns:a16="http://schemas.microsoft.com/office/drawing/2014/main" id="{6F1E8DFA-FAE5-4F1D-890F-8FA9A526D4C6}"/>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B213EEFA-20C6-4F7B-BEC6-C79F31D8DC72}" type="slidenum">
              <a:rPr lang="en-US" altLang="en-US" sz="1400" smtClean="0">
                <a:ea typeface="Microsoft YaHei" panose="020B0503020204020204" pitchFamily="34" charset="-122"/>
              </a:rPr>
              <a:pPr fontAlgn="base">
                <a:spcBef>
                  <a:spcPct val="0"/>
                </a:spcBef>
                <a:spcAft>
                  <a:spcPct val="0"/>
                </a:spcAft>
              </a:pPr>
              <a:t>40</a:t>
            </a:fld>
            <a:endParaRPr lang="en-US" altLang="en-US" sz="1400" dirty="0">
              <a:ea typeface="Microsoft YaHei" panose="020B0503020204020204" pitchFamily="34" charset="-122"/>
            </a:endParaRPr>
          </a:p>
        </p:txBody>
      </p:sp>
      <p:sp>
        <p:nvSpPr>
          <p:cNvPr id="88067" name="Rectangle 1">
            <a:extLst>
              <a:ext uri="{FF2B5EF4-FFF2-40B4-BE49-F238E27FC236}">
                <a16:creationId xmlns:a16="http://schemas.microsoft.com/office/drawing/2014/main" id="{86FD31CC-6D2D-4E62-9BEC-091A045E6F81}"/>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8068" name="Rectangle 2">
            <a:extLst>
              <a:ext uri="{FF2B5EF4-FFF2-40B4-BE49-F238E27FC236}">
                <a16:creationId xmlns:a16="http://schemas.microsoft.com/office/drawing/2014/main" id="{BC466A11-1522-442A-98B7-327CCFDECD81}"/>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2621378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fontAlgn="base">
              <a:spcBef>
                <a:spcPct val="0"/>
              </a:spcBef>
              <a:spcAft>
                <a:spcPct val="0"/>
              </a:spcAft>
            </a:pPr>
            <a:fld id="{2D995167-AEF5-4BA1-9B58-7C2C137C6DC2}" type="slidenum">
              <a:rPr lang="en-US" altLang="en-US">
                <a:solidFill>
                  <a:srgbClr val="000000"/>
                </a:solidFill>
              </a:rPr>
              <a:pPr algn="r" fontAlgn="base">
                <a:spcBef>
                  <a:spcPct val="0"/>
                </a:spcBef>
                <a:spcAft>
                  <a:spcPct val="0"/>
                </a:spcAft>
              </a:pPr>
              <a:t>4</a:t>
            </a:fld>
            <a:endParaRPr lang="en-US" altLang="en-US">
              <a:solidFill>
                <a:srgbClr val="000000"/>
              </a:solidFill>
            </a:endParaRPr>
          </a:p>
        </p:txBody>
      </p:sp>
      <p:sp>
        <p:nvSpPr>
          <p:cNvPr id="6147" name="Text Box 2"/>
          <p:cNvSpPr txBox="1">
            <a:spLocks noChangeArrowheads="1"/>
          </p:cNvSpPr>
          <p:nvPr/>
        </p:nvSpPr>
        <p:spPr bwMode="auto">
          <a:xfrm>
            <a:off x="1150938" y="692150"/>
            <a:ext cx="4556125" cy="3416300"/>
          </a:xfrm>
          <a:prstGeom prst="rect">
            <a:avLst/>
          </a:prstGeom>
          <a:solidFill>
            <a:srgbClr val="FFFFFF"/>
          </a:solidFill>
          <a:ln w="9360">
            <a:solidFill>
              <a:srgbClr val="000000"/>
            </a:solidFill>
            <a:miter lim="800000"/>
            <a:headEnd/>
            <a:tailEnd/>
          </a:ln>
        </p:spPr>
        <p:txBody>
          <a:bodyPr wrap="none" anchor="ct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fontAlgn="base">
              <a:spcBef>
                <a:spcPct val="0"/>
              </a:spcBef>
              <a:spcAft>
                <a:spcPct val="0"/>
              </a:spcAft>
            </a:pPr>
            <a:endParaRPr lang="en-US" altLang="en-US" sz="1800">
              <a:solidFill>
                <a:srgbClr val="000000"/>
              </a:solidFill>
              <a:latin typeface="Verdana" panose="020B0604030504040204" pitchFamily="34" charset="0"/>
            </a:endParaRPr>
          </a:p>
        </p:txBody>
      </p:sp>
      <p:sp>
        <p:nvSpPr>
          <p:cNvPr id="6148" name="Rectangle 3"/>
          <p:cNvSpPr>
            <a:spLocks noGrp="1" noChangeArrowheads="1"/>
          </p:cNvSpPr>
          <p:nvPr>
            <p:ph type="body"/>
          </p:nvPr>
        </p:nvSpPr>
        <p:spPr>
          <a:xfrm>
            <a:off x="914400" y="4343400"/>
            <a:ext cx="5026025"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029670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6F1B042F-63D0-2E5D-EE3B-EE30B1A845BF}"/>
            </a:ext>
          </a:extLst>
        </p:cNvPr>
        <p:cNvGrpSpPr/>
        <p:nvPr/>
      </p:nvGrpSpPr>
      <p:grpSpPr>
        <a:xfrm>
          <a:off x="0" y="0"/>
          <a:ext cx="0" cy="0"/>
          <a:chOff x="0" y="0"/>
          <a:chExt cx="0" cy="0"/>
        </a:xfrm>
      </p:grpSpPr>
      <p:sp>
        <p:nvSpPr>
          <p:cNvPr id="57346" name="Rectangle 6">
            <a:extLst>
              <a:ext uri="{FF2B5EF4-FFF2-40B4-BE49-F238E27FC236}">
                <a16:creationId xmlns:a16="http://schemas.microsoft.com/office/drawing/2014/main" id="{9B001B57-EA9C-C074-0E9A-972EA97F5066}"/>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5EE859B-6550-40EA-AD07-4544183D1C0E}" type="slidenum">
              <a:rPr lang="en-US" altLang="en-US" sz="1400" smtClean="0">
                <a:ea typeface="Microsoft YaHei" panose="020B0503020204020204" pitchFamily="34" charset="-122"/>
              </a:rPr>
              <a:pPr fontAlgn="base">
                <a:spcBef>
                  <a:spcPct val="0"/>
                </a:spcBef>
                <a:spcAft>
                  <a:spcPct val="0"/>
                </a:spcAft>
              </a:pPr>
              <a:t>41</a:t>
            </a:fld>
            <a:endParaRPr lang="en-US" altLang="en-US" sz="1400" dirty="0">
              <a:ea typeface="Microsoft YaHei" panose="020B0503020204020204" pitchFamily="34" charset="-122"/>
            </a:endParaRPr>
          </a:p>
        </p:txBody>
      </p:sp>
      <p:sp>
        <p:nvSpPr>
          <p:cNvPr id="57347" name="Rectangle 1">
            <a:extLst>
              <a:ext uri="{FF2B5EF4-FFF2-40B4-BE49-F238E27FC236}">
                <a16:creationId xmlns:a16="http://schemas.microsoft.com/office/drawing/2014/main" id="{2E6EA7F0-49E9-2982-39DF-F3DBBB0E6C71}"/>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8" name="Rectangle 2">
            <a:extLst>
              <a:ext uri="{FF2B5EF4-FFF2-40B4-BE49-F238E27FC236}">
                <a16:creationId xmlns:a16="http://schemas.microsoft.com/office/drawing/2014/main" id="{E5DFD13E-0CE6-77BA-52C5-CF65F1CD094B}"/>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4598754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017F11D7-1045-4811-0670-F880CD5B1691}"/>
            </a:ext>
          </a:extLst>
        </p:cNvPr>
        <p:cNvGrpSpPr/>
        <p:nvPr/>
      </p:nvGrpSpPr>
      <p:grpSpPr>
        <a:xfrm>
          <a:off x="0" y="0"/>
          <a:ext cx="0" cy="0"/>
          <a:chOff x="0" y="0"/>
          <a:chExt cx="0" cy="0"/>
        </a:xfrm>
      </p:grpSpPr>
      <p:sp>
        <p:nvSpPr>
          <p:cNvPr id="57346" name="Rectangle 6">
            <a:extLst>
              <a:ext uri="{FF2B5EF4-FFF2-40B4-BE49-F238E27FC236}">
                <a16:creationId xmlns:a16="http://schemas.microsoft.com/office/drawing/2014/main" id="{2D9C702A-A60E-1788-65EF-2418E3EFBE6E}"/>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5EE859B-6550-40EA-AD07-4544183D1C0E}" type="slidenum">
              <a:rPr lang="en-US" altLang="en-US" sz="1400" smtClean="0">
                <a:ea typeface="Microsoft YaHei" panose="020B0503020204020204" pitchFamily="34" charset="-122"/>
              </a:rPr>
              <a:pPr fontAlgn="base">
                <a:spcBef>
                  <a:spcPct val="0"/>
                </a:spcBef>
                <a:spcAft>
                  <a:spcPct val="0"/>
                </a:spcAft>
              </a:pPr>
              <a:t>42</a:t>
            </a:fld>
            <a:endParaRPr lang="en-US" altLang="en-US" sz="1400" dirty="0">
              <a:ea typeface="Microsoft YaHei" panose="020B0503020204020204" pitchFamily="34" charset="-122"/>
            </a:endParaRPr>
          </a:p>
        </p:txBody>
      </p:sp>
      <p:sp>
        <p:nvSpPr>
          <p:cNvPr id="57347" name="Rectangle 1">
            <a:extLst>
              <a:ext uri="{FF2B5EF4-FFF2-40B4-BE49-F238E27FC236}">
                <a16:creationId xmlns:a16="http://schemas.microsoft.com/office/drawing/2014/main" id="{B46EE4BE-B970-1DAB-495C-D08950260F4B}"/>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8" name="Rectangle 2">
            <a:extLst>
              <a:ext uri="{FF2B5EF4-FFF2-40B4-BE49-F238E27FC236}">
                <a16:creationId xmlns:a16="http://schemas.microsoft.com/office/drawing/2014/main" id="{D6151DDA-27B3-240C-3E3C-6CBBAF9E7A3D}"/>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1674486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8CD79ADB-9B1C-6E5F-8E42-CE7D76BB4D28}"/>
            </a:ext>
          </a:extLst>
        </p:cNvPr>
        <p:cNvGrpSpPr/>
        <p:nvPr/>
      </p:nvGrpSpPr>
      <p:grpSpPr>
        <a:xfrm>
          <a:off x="0" y="0"/>
          <a:ext cx="0" cy="0"/>
          <a:chOff x="0" y="0"/>
          <a:chExt cx="0" cy="0"/>
        </a:xfrm>
      </p:grpSpPr>
      <p:sp>
        <p:nvSpPr>
          <p:cNvPr id="57346" name="Rectangle 6">
            <a:extLst>
              <a:ext uri="{FF2B5EF4-FFF2-40B4-BE49-F238E27FC236}">
                <a16:creationId xmlns:a16="http://schemas.microsoft.com/office/drawing/2014/main" id="{75AE4B2E-8333-FA5F-819C-1AF49CB2467E}"/>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5EE859B-6550-40EA-AD07-4544183D1C0E}" type="slidenum">
              <a:rPr lang="en-US" altLang="en-US" sz="1400" smtClean="0">
                <a:ea typeface="Microsoft YaHei" panose="020B0503020204020204" pitchFamily="34" charset="-122"/>
              </a:rPr>
              <a:pPr fontAlgn="base">
                <a:spcBef>
                  <a:spcPct val="0"/>
                </a:spcBef>
                <a:spcAft>
                  <a:spcPct val="0"/>
                </a:spcAft>
              </a:pPr>
              <a:t>43</a:t>
            </a:fld>
            <a:endParaRPr lang="en-US" altLang="en-US" sz="1400" dirty="0">
              <a:ea typeface="Microsoft YaHei" panose="020B0503020204020204" pitchFamily="34" charset="-122"/>
            </a:endParaRPr>
          </a:p>
        </p:txBody>
      </p:sp>
      <p:sp>
        <p:nvSpPr>
          <p:cNvPr id="57347" name="Rectangle 1">
            <a:extLst>
              <a:ext uri="{FF2B5EF4-FFF2-40B4-BE49-F238E27FC236}">
                <a16:creationId xmlns:a16="http://schemas.microsoft.com/office/drawing/2014/main" id="{1B193656-9FA2-36B2-54CD-CEC17AEE48E0}"/>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8" name="Rectangle 2">
            <a:extLst>
              <a:ext uri="{FF2B5EF4-FFF2-40B4-BE49-F238E27FC236}">
                <a16:creationId xmlns:a16="http://schemas.microsoft.com/office/drawing/2014/main" id="{CC24E796-A6B4-49D9-3342-E1C574698888}"/>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366097969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D6454BA7-DC4D-9BB2-2142-42F095A1E686}"/>
            </a:ext>
          </a:extLst>
        </p:cNvPr>
        <p:cNvGrpSpPr/>
        <p:nvPr/>
      </p:nvGrpSpPr>
      <p:grpSpPr>
        <a:xfrm>
          <a:off x="0" y="0"/>
          <a:ext cx="0" cy="0"/>
          <a:chOff x="0" y="0"/>
          <a:chExt cx="0" cy="0"/>
        </a:xfrm>
      </p:grpSpPr>
      <p:sp>
        <p:nvSpPr>
          <p:cNvPr id="57346" name="Rectangle 6">
            <a:extLst>
              <a:ext uri="{FF2B5EF4-FFF2-40B4-BE49-F238E27FC236}">
                <a16:creationId xmlns:a16="http://schemas.microsoft.com/office/drawing/2014/main" id="{D0090A0B-DD9C-57D4-9ED9-3824C465FB91}"/>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5EE859B-6550-40EA-AD07-4544183D1C0E}" type="slidenum">
              <a:rPr lang="en-US" altLang="en-US" sz="1400" smtClean="0">
                <a:ea typeface="Microsoft YaHei" panose="020B0503020204020204" pitchFamily="34" charset="-122"/>
              </a:rPr>
              <a:pPr fontAlgn="base">
                <a:spcBef>
                  <a:spcPct val="0"/>
                </a:spcBef>
                <a:spcAft>
                  <a:spcPct val="0"/>
                </a:spcAft>
              </a:pPr>
              <a:t>44</a:t>
            </a:fld>
            <a:endParaRPr lang="en-US" altLang="en-US" sz="1400" dirty="0">
              <a:ea typeface="Microsoft YaHei" panose="020B0503020204020204" pitchFamily="34" charset="-122"/>
            </a:endParaRPr>
          </a:p>
        </p:txBody>
      </p:sp>
      <p:sp>
        <p:nvSpPr>
          <p:cNvPr id="57347" name="Rectangle 1">
            <a:extLst>
              <a:ext uri="{FF2B5EF4-FFF2-40B4-BE49-F238E27FC236}">
                <a16:creationId xmlns:a16="http://schemas.microsoft.com/office/drawing/2014/main" id="{93813229-8D66-CB0D-2368-19088303A43A}"/>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8" name="Rectangle 2">
            <a:extLst>
              <a:ext uri="{FF2B5EF4-FFF2-40B4-BE49-F238E27FC236}">
                <a16:creationId xmlns:a16="http://schemas.microsoft.com/office/drawing/2014/main" id="{CF58E513-7308-8250-7486-7A5F46D9E097}"/>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92841561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717EFA20-4204-5D55-9B65-21E559E15D95}"/>
            </a:ext>
          </a:extLst>
        </p:cNvPr>
        <p:cNvGrpSpPr/>
        <p:nvPr/>
      </p:nvGrpSpPr>
      <p:grpSpPr>
        <a:xfrm>
          <a:off x="0" y="0"/>
          <a:ext cx="0" cy="0"/>
          <a:chOff x="0" y="0"/>
          <a:chExt cx="0" cy="0"/>
        </a:xfrm>
      </p:grpSpPr>
      <p:sp>
        <p:nvSpPr>
          <p:cNvPr id="57346" name="Rectangle 6">
            <a:extLst>
              <a:ext uri="{FF2B5EF4-FFF2-40B4-BE49-F238E27FC236}">
                <a16:creationId xmlns:a16="http://schemas.microsoft.com/office/drawing/2014/main" id="{DACB680D-FB0F-49E0-0752-F017302DAAB1}"/>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5EE859B-6550-40EA-AD07-4544183D1C0E}" type="slidenum">
              <a:rPr lang="en-US" altLang="en-US" sz="1400" smtClean="0">
                <a:ea typeface="Microsoft YaHei" panose="020B0503020204020204" pitchFamily="34" charset="-122"/>
              </a:rPr>
              <a:pPr fontAlgn="base">
                <a:spcBef>
                  <a:spcPct val="0"/>
                </a:spcBef>
                <a:spcAft>
                  <a:spcPct val="0"/>
                </a:spcAft>
              </a:pPr>
              <a:t>45</a:t>
            </a:fld>
            <a:endParaRPr lang="en-US" altLang="en-US" sz="1400" dirty="0">
              <a:ea typeface="Microsoft YaHei" panose="020B0503020204020204" pitchFamily="34" charset="-122"/>
            </a:endParaRPr>
          </a:p>
        </p:txBody>
      </p:sp>
      <p:sp>
        <p:nvSpPr>
          <p:cNvPr id="57347" name="Rectangle 1">
            <a:extLst>
              <a:ext uri="{FF2B5EF4-FFF2-40B4-BE49-F238E27FC236}">
                <a16:creationId xmlns:a16="http://schemas.microsoft.com/office/drawing/2014/main" id="{8D35A8D9-6358-D534-3EF1-AFD3D6CBDE3A}"/>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8" name="Rectangle 2">
            <a:extLst>
              <a:ext uri="{FF2B5EF4-FFF2-40B4-BE49-F238E27FC236}">
                <a16:creationId xmlns:a16="http://schemas.microsoft.com/office/drawing/2014/main" id="{8686A7A2-26F4-7341-53CD-E1A7AD65195B}"/>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134639185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F504CB5F-7874-0400-EC6E-DBE8D2B24C0C}"/>
            </a:ext>
          </a:extLst>
        </p:cNvPr>
        <p:cNvGrpSpPr/>
        <p:nvPr/>
      </p:nvGrpSpPr>
      <p:grpSpPr>
        <a:xfrm>
          <a:off x="0" y="0"/>
          <a:ext cx="0" cy="0"/>
          <a:chOff x="0" y="0"/>
          <a:chExt cx="0" cy="0"/>
        </a:xfrm>
      </p:grpSpPr>
      <p:sp>
        <p:nvSpPr>
          <p:cNvPr id="57346" name="Rectangle 6">
            <a:extLst>
              <a:ext uri="{FF2B5EF4-FFF2-40B4-BE49-F238E27FC236}">
                <a16:creationId xmlns:a16="http://schemas.microsoft.com/office/drawing/2014/main" id="{03C06B1B-BB9C-0BE9-2570-14E0BBE3A881}"/>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5EE859B-6550-40EA-AD07-4544183D1C0E}" type="slidenum">
              <a:rPr lang="en-US" altLang="en-US" sz="1400" smtClean="0">
                <a:ea typeface="Microsoft YaHei" panose="020B0503020204020204" pitchFamily="34" charset="-122"/>
              </a:rPr>
              <a:pPr fontAlgn="base">
                <a:spcBef>
                  <a:spcPct val="0"/>
                </a:spcBef>
                <a:spcAft>
                  <a:spcPct val="0"/>
                </a:spcAft>
              </a:pPr>
              <a:t>46</a:t>
            </a:fld>
            <a:endParaRPr lang="en-US" altLang="en-US" sz="1400" dirty="0">
              <a:ea typeface="Microsoft YaHei" panose="020B0503020204020204" pitchFamily="34" charset="-122"/>
            </a:endParaRPr>
          </a:p>
        </p:txBody>
      </p:sp>
      <p:sp>
        <p:nvSpPr>
          <p:cNvPr id="57347" name="Rectangle 1">
            <a:extLst>
              <a:ext uri="{FF2B5EF4-FFF2-40B4-BE49-F238E27FC236}">
                <a16:creationId xmlns:a16="http://schemas.microsoft.com/office/drawing/2014/main" id="{DC0DE1FA-2508-8E7D-880C-E2E4E130C6E9}"/>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8" name="Rectangle 2">
            <a:extLst>
              <a:ext uri="{FF2B5EF4-FFF2-40B4-BE49-F238E27FC236}">
                <a16:creationId xmlns:a16="http://schemas.microsoft.com/office/drawing/2014/main" id="{1845C72F-8FB2-C363-92B9-721A80FE459D}"/>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139389363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A8DE203B-2A79-FE88-6E0D-4F9780E1FF56}"/>
            </a:ext>
          </a:extLst>
        </p:cNvPr>
        <p:cNvGrpSpPr/>
        <p:nvPr/>
      </p:nvGrpSpPr>
      <p:grpSpPr>
        <a:xfrm>
          <a:off x="0" y="0"/>
          <a:ext cx="0" cy="0"/>
          <a:chOff x="0" y="0"/>
          <a:chExt cx="0" cy="0"/>
        </a:xfrm>
      </p:grpSpPr>
      <p:sp>
        <p:nvSpPr>
          <p:cNvPr id="57346" name="Rectangle 6">
            <a:extLst>
              <a:ext uri="{FF2B5EF4-FFF2-40B4-BE49-F238E27FC236}">
                <a16:creationId xmlns:a16="http://schemas.microsoft.com/office/drawing/2014/main" id="{12533C3F-F5F6-93E4-6424-83A930226A48}"/>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5EE859B-6550-40EA-AD07-4544183D1C0E}" type="slidenum">
              <a:rPr lang="en-US" altLang="en-US" sz="1400" smtClean="0">
                <a:ea typeface="Microsoft YaHei" panose="020B0503020204020204" pitchFamily="34" charset="-122"/>
              </a:rPr>
              <a:pPr fontAlgn="base">
                <a:spcBef>
                  <a:spcPct val="0"/>
                </a:spcBef>
                <a:spcAft>
                  <a:spcPct val="0"/>
                </a:spcAft>
              </a:pPr>
              <a:t>47</a:t>
            </a:fld>
            <a:endParaRPr lang="en-US" altLang="en-US" sz="1400" dirty="0">
              <a:ea typeface="Microsoft YaHei" panose="020B0503020204020204" pitchFamily="34" charset="-122"/>
            </a:endParaRPr>
          </a:p>
        </p:txBody>
      </p:sp>
      <p:sp>
        <p:nvSpPr>
          <p:cNvPr id="57347" name="Rectangle 1">
            <a:extLst>
              <a:ext uri="{FF2B5EF4-FFF2-40B4-BE49-F238E27FC236}">
                <a16:creationId xmlns:a16="http://schemas.microsoft.com/office/drawing/2014/main" id="{378DCE50-F8A6-9F4C-AEBC-43ACA0C9053B}"/>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8" name="Rectangle 2">
            <a:extLst>
              <a:ext uri="{FF2B5EF4-FFF2-40B4-BE49-F238E27FC236}">
                <a16:creationId xmlns:a16="http://schemas.microsoft.com/office/drawing/2014/main" id="{5CE52129-9F0F-E31F-4B32-55399A15EB9D}"/>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2914132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C44DA595-6F12-BB30-AC29-1C49A59436C0}"/>
            </a:ext>
          </a:extLst>
        </p:cNvPr>
        <p:cNvGrpSpPr/>
        <p:nvPr/>
      </p:nvGrpSpPr>
      <p:grpSpPr>
        <a:xfrm>
          <a:off x="0" y="0"/>
          <a:ext cx="0" cy="0"/>
          <a:chOff x="0" y="0"/>
          <a:chExt cx="0" cy="0"/>
        </a:xfrm>
      </p:grpSpPr>
      <p:sp>
        <p:nvSpPr>
          <p:cNvPr id="57346" name="Rectangle 6">
            <a:extLst>
              <a:ext uri="{FF2B5EF4-FFF2-40B4-BE49-F238E27FC236}">
                <a16:creationId xmlns:a16="http://schemas.microsoft.com/office/drawing/2014/main" id="{5D256CBC-E0D3-A6DA-1980-45A347448076}"/>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5EE859B-6550-40EA-AD07-4544183D1C0E}" type="slidenum">
              <a:rPr lang="en-US" altLang="en-US" sz="1400" smtClean="0">
                <a:ea typeface="Microsoft YaHei" panose="020B0503020204020204" pitchFamily="34" charset="-122"/>
              </a:rPr>
              <a:pPr fontAlgn="base">
                <a:spcBef>
                  <a:spcPct val="0"/>
                </a:spcBef>
                <a:spcAft>
                  <a:spcPct val="0"/>
                </a:spcAft>
              </a:pPr>
              <a:t>48</a:t>
            </a:fld>
            <a:endParaRPr lang="en-US" altLang="en-US" sz="1400" dirty="0">
              <a:ea typeface="Microsoft YaHei" panose="020B0503020204020204" pitchFamily="34" charset="-122"/>
            </a:endParaRPr>
          </a:p>
        </p:txBody>
      </p:sp>
      <p:sp>
        <p:nvSpPr>
          <p:cNvPr id="57347" name="Rectangle 1">
            <a:extLst>
              <a:ext uri="{FF2B5EF4-FFF2-40B4-BE49-F238E27FC236}">
                <a16:creationId xmlns:a16="http://schemas.microsoft.com/office/drawing/2014/main" id="{2ACD8A40-32D1-6FBE-082A-041CE4A5ECDB}"/>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8" name="Rectangle 2">
            <a:extLst>
              <a:ext uri="{FF2B5EF4-FFF2-40B4-BE49-F238E27FC236}">
                <a16:creationId xmlns:a16="http://schemas.microsoft.com/office/drawing/2014/main" id="{8CE678DB-F083-F87D-2224-FD0F71FD09EE}"/>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215675414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5B9BE586-3EC5-30A9-FADC-38C806A9CA0A}"/>
            </a:ext>
          </a:extLst>
        </p:cNvPr>
        <p:cNvGrpSpPr/>
        <p:nvPr/>
      </p:nvGrpSpPr>
      <p:grpSpPr>
        <a:xfrm>
          <a:off x="0" y="0"/>
          <a:ext cx="0" cy="0"/>
          <a:chOff x="0" y="0"/>
          <a:chExt cx="0" cy="0"/>
        </a:xfrm>
      </p:grpSpPr>
      <p:sp>
        <p:nvSpPr>
          <p:cNvPr id="57346" name="Rectangle 6">
            <a:extLst>
              <a:ext uri="{FF2B5EF4-FFF2-40B4-BE49-F238E27FC236}">
                <a16:creationId xmlns:a16="http://schemas.microsoft.com/office/drawing/2014/main" id="{3E4D5BC7-AF11-048C-7921-8585E6E3CDFA}"/>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5EE859B-6550-40EA-AD07-4544183D1C0E}" type="slidenum">
              <a:rPr lang="en-US" altLang="en-US" sz="1400" smtClean="0">
                <a:ea typeface="Microsoft YaHei" panose="020B0503020204020204" pitchFamily="34" charset="-122"/>
              </a:rPr>
              <a:pPr fontAlgn="base">
                <a:spcBef>
                  <a:spcPct val="0"/>
                </a:spcBef>
                <a:spcAft>
                  <a:spcPct val="0"/>
                </a:spcAft>
              </a:pPr>
              <a:t>49</a:t>
            </a:fld>
            <a:endParaRPr lang="en-US" altLang="en-US" sz="1400" dirty="0">
              <a:ea typeface="Microsoft YaHei" panose="020B0503020204020204" pitchFamily="34" charset="-122"/>
            </a:endParaRPr>
          </a:p>
        </p:txBody>
      </p:sp>
      <p:sp>
        <p:nvSpPr>
          <p:cNvPr id="57347" name="Rectangle 1">
            <a:extLst>
              <a:ext uri="{FF2B5EF4-FFF2-40B4-BE49-F238E27FC236}">
                <a16:creationId xmlns:a16="http://schemas.microsoft.com/office/drawing/2014/main" id="{5AE762F5-8445-A381-3C43-78C1DA2CAB1A}"/>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8" name="Rectangle 2">
            <a:extLst>
              <a:ext uri="{FF2B5EF4-FFF2-40B4-BE49-F238E27FC236}">
                <a16:creationId xmlns:a16="http://schemas.microsoft.com/office/drawing/2014/main" id="{3AC739E3-9B10-0103-447C-019483884FCF}"/>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243444146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735829C5-9F80-AAF4-A781-7816962F19C2}"/>
            </a:ext>
          </a:extLst>
        </p:cNvPr>
        <p:cNvGrpSpPr/>
        <p:nvPr/>
      </p:nvGrpSpPr>
      <p:grpSpPr>
        <a:xfrm>
          <a:off x="0" y="0"/>
          <a:ext cx="0" cy="0"/>
          <a:chOff x="0" y="0"/>
          <a:chExt cx="0" cy="0"/>
        </a:xfrm>
      </p:grpSpPr>
      <p:sp>
        <p:nvSpPr>
          <p:cNvPr id="57346" name="Rectangle 6">
            <a:extLst>
              <a:ext uri="{FF2B5EF4-FFF2-40B4-BE49-F238E27FC236}">
                <a16:creationId xmlns:a16="http://schemas.microsoft.com/office/drawing/2014/main" id="{B50DE9F6-5549-6D98-4618-4D5836434E77}"/>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5EE859B-6550-40EA-AD07-4544183D1C0E}" type="slidenum">
              <a:rPr lang="en-US" altLang="en-US" sz="1400" smtClean="0">
                <a:ea typeface="Microsoft YaHei" panose="020B0503020204020204" pitchFamily="34" charset="-122"/>
              </a:rPr>
              <a:pPr fontAlgn="base">
                <a:spcBef>
                  <a:spcPct val="0"/>
                </a:spcBef>
                <a:spcAft>
                  <a:spcPct val="0"/>
                </a:spcAft>
              </a:pPr>
              <a:t>50</a:t>
            </a:fld>
            <a:endParaRPr lang="en-US" altLang="en-US" sz="1400" dirty="0">
              <a:ea typeface="Microsoft YaHei" panose="020B0503020204020204" pitchFamily="34" charset="-122"/>
            </a:endParaRPr>
          </a:p>
        </p:txBody>
      </p:sp>
      <p:sp>
        <p:nvSpPr>
          <p:cNvPr id="57347" name="Rectangle 1">
            <a:extLst>
              <a:ext uri="{FF2B5EF4-FFF2-40B4-BE49-F238E27FC236}">
                <a16:creationId xmlns:a16="http://schemas.microsoft.com/office/drawing/2014/main" id="{A59D51B2-CFBF-73F0-481D-CE7A4CDB886F}"/>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8" name="Rectangle 2">
            <a:extLst>
              <a:ext uri="{FF2B5EF4-FFF2-40B4-BE49-F238E27FC236}">
                <a16:creationId xmlns:a16="http://schemas.microsoft.com/office/drawing/2014/main" id="{8E583E57-2A28-AC4C-9629-5E0ED056D9B5}"/>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2298713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6">
            <a:extLst>
              <a:ext uri="{FF2B5EF4-FFF2-40B4-BE49-F238E27FC236}">
                <a16:creationId xmlns:a16="http://schemas.microsoft.com/office/drawing/2014/main" id="{3CFF37EF-4016-452E-AFCE-890BDD6F30E7}"/>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C310E7B6-AEE7-4001-BEDF-BA4146F3A50A}" type="slidenum">
              <a:rPr lang="en-US" altLang="en-US" sz="1400" smtClean="0">
                <a:ea typeface="Microsoft YaHei" panose="020B0503020204020204" pitchFamily="34" charset="-122"/>
              </a:rPr>
              <a:pPr fontAlgn="base">
                <a:spcBef>
                  <a:spcPct val="0"/>
                </a:spcBef>
                <a:spcAft>
                  <a:spcPct val="0"/>
                </a:spcAft>
              </a:pPr>
              <a:t>6</a:t>
            </a:fld>
            <a:endParaRPr lang="en-US" altLang="en-US" sz="1400" dirty="0">
              <a:ea typeface="Microsoft YaHei" panose="020B0503020204020204" pitchFamily="34" charset="-122"/>
            </a:endParaRPr>
          </a:p>
        </p:txBody>
      </p:sp>
      <p:sp>
        <p:nvSpPr>
          <p:cNvPr id="12291" name="Rectangle 1">
            <a:extLst>
              <a:ext uri="{FF2B5EF4-FFF2-40B4-BE49-F238E27FC236}">
                <a16:creationId xmlns:a16="http://schemas.microsoft.com/office/drawing/2014/main" id="{69865C30-4A07-448A-BA37-8DEDD6E5CB44}"/>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2" name="Rectangle 2">
            <a:extLst>
              <a:ext uri="{FF2B5EF4-FFF2-40B4-BE49-F238E27FC236}">
                <a16:creationId xmlns:a16="http://schemas.microsoft.com/office/drawing/2014/main" id="{ECD4C59F-151D-4435-90A6-E11DA3F37D2C}"/>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353061558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4E08E3ED-7FE4-1BAF-CAD5-7C37ABCB73C5}"/>
            </a:ext>
          </a:extLst>
        </p:cNvPr>
        <p:cNvGrpSpPr/>
        <p:nvPr/>
      </p:nvGrpSpPr>
      <p:grpSpPr>
        <a:xfrm>
          <a:off x="0" y="0"/>
          <a:ext cx="0" cy="0"/>
          <a:chOff x="0" y="0"/>
          <a:chExt cx="0" cy="0"/>
        </a:xfrm>
      </p:grpSpPr>
      <p:sp>
        <p:nvSpPr>
          <p:cNvPr id="57346" name="Rectangle 6">
            <a:extLst>
              <a:ext uri="{FF2B5EF4-FFF2-40B4-BE49-F238E27FC236}">
                <a16:creationId xmlns:a16="http://schemas.microsoft.com/office/drawing/2014/main" id="{8CC105D6-F7CB-E37C-1EA4-1AC58A487A5F}"/>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5EE859B-6550-40EA-AD07-4544183D1C0E}" type="slidenum">
              <a:rPr lang="en-US" altLang="en-US" sz="1400" smtClean="0">
                <a:ea typeface="Microsoft YaHei" panose="020B0503020204020204" pitchFamily="34" charset="-122"/>
              </a:rPr>
              <a:pPr fontAlgn="base">
                <a:spcBef>
                  <a:spcPct val="0"/>
                </a:spcBef>
                <a:spcAft>
                  <a:spcPct val="0"/>
                </a:spcAft>
              </a:pPr>
              <a:t>51</a:t>
            </a:fld>
            <a:endParaRPr lang="en-US" altLang="en-US" sz="1400" dirty="0">
              <a:ea typeface="Microsoft YaHei" panose="020B0503020204020204" pitchFamily="34" charset="-122"/>
            </a:endParaRPr>
          </a:p>
        </p:txBody>
      </p:sp>
      <p:sp>
        <p:nvSpPr>
          <p:cNvPr id="57347" name="Rectangle 1">
            <a:extLst>
              <a:ext uri="{FF2B5EF4-FFF2-40B4-BE49-F238E27FC236}">
                <a16:creationId xmlns:a16="http://schemas.microsoft.com/office/drawing/2014/main" id="{86F925F7-2321-9F42-80F3-B24B66E0B000}"/>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8" name="Rectangle 2">
            <a:extLst>
              <a:ext uri="{FF2B5EF4-FFF2-40B4-BE49-F238E27FC236}">
                <a16:creationId xmlns:a16="http://schemas.microsoft.com/office/drawing/2014/main" id="{FBD526CB-D673-F7A6-FB53-6EF999A6AF96}"/>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219425608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CE58AA72-1A19-7CCA-AE2B-0B5CFF7434D0}"/>
            </a:ext>
          </a:extLst>
        </p:cNvPr>
        <p:cNvGrpSpPr/>
        <p:nvPr/>
      </p:nvGrpSpPr>
      <p:grpSpPr>
        <a:xfrm>
          <a:off x="0" y="0"/>
          <a:ext cx="0" cy="0"/>
          <a:chOff x="0" y="0"/>
          <a:chExt cx="0" cy="0"/>
        </a:xfrm>
      </p:grpSpPr>
      <p:sp>
        <p:nvSpPr>
          <p:cNvPr id="57346" name="Rectangle 6">
            <a:extLst>
              <a:ext uri="{FF2B5EF4-FFF2-40B4-BE49-F238E27FC236}">
                <a16:creationId xmlns:a16="http://schemas.microsoft.com/office/drawing/2014/main" id="{3EF1B09C-6DF0-0A20-4465-E1659E1A75FA}"/>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5EE859B-6550-40EA-AD07-4544183D1C0E}" type="slidenum">
              <a:rPr lang="en-US" altLang="en-US" sz="1400" smtClean="0">
                <a:ea typeface="Microsoft YaHei" panose="020B0503020204020204" pitchFamily="34" charset="-122"/>
              </a:rPr>
              <a:pPr fontAlgn="base">
                <a:spcBef>
                  <a:spcPct val="0"/>
                </a:spcBef>
                <a:spcAft>
                  <a:spcPct val="0"/>
                </a:spcAft>
              </a:pPr>
              <a:t>52</a:t>
            </a:fld>
            <a:endParaRPr lang="en-US" altLang="en-US" sz="1400" dirty="0">
              <a:ea typeface="Microsoft YaHei" panose="020B0503020204020204" pitchFamily="34" charset="-122"/>
            </a:endParaRPr>
          </a:p>
        </p:txBody>
      </p:sp>
      <p:sp>
        <p:nvSpPr>
          <p:cNvPr id="57347" name="Rectangle 1">
            <a:extLst>
              <a:ext uri="{FF2B5EF4-FFF2-40B4-BE49-F238E27FC236}">
                <a16:creationId xmlns:a16="http://schemas.microsoft.com/office/drawing/2014/main" id="{AD213C48-890A-C2BB-393F-E7754018E63C}"/>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8" name="Rectangle 2">
            <a:extLst>
              <a:ext uri="{FF2B5EF4-FFF2-40B4-BE49-F238E27FC236}">
                <a16:creationId xmlns:a16="http://schemas.microsoft.com/office/drawing/2014/main" id="{21CE31E8-A4A4-BEBE-E825-A5BC3DA36EB0}"/>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161247344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53</a:t>
            </a:fld>
            <a:endParaRPr lang="en-ES"/>
          </a:p>
        </p:txBody>
      </p:sp>
    </p:spTree>
    <p:extLst>
      <p:ext uri="{BB962C8B-B14F-4D97-AF65-F5344CB8AC3E}">
        <p14:creationId xmlns:p14="http://schemas.microsoft.com/office/powerpoint/2010/main" val="19857785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81009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6">
            <a:extLst>
              <a:ext uri="{FF2B5EF4-FFF2-40B4-BE49-F238E27FC236}">
                <a16:creationId xmlns:a16="http://schemas.microsoft.com/office/drawing/2014/main" id="{3E102F12-A01C-468F-895D-581497A5C806}"/>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C66C743C-A319-4117-B6F1-680D49FE9A21}" type="slidenum">
              <a:rPr lang="en-US" altLang="en-US" sz="1400" smtClean="0">
                <a:ea typeface="Microsoft YaHei" panose="020B0503020204020204" pitchFamily="34" charset="-122"/>
              </a:rPr>
              <a:pPr fontAlgn="base">
                <a:spcBef>
                  <a:spcPct val="0"/>
                </a:spcBef>
                <a:spcAft>
                  <a:spcPct val="0"/>
                </a:spcAft>
              </a:pPr>
              <a:t>7</a:t>
            </a:fld>
            <a:endParaRPr lang="en-US" altLang="en-US" sz="1400" dirty="0">
              <a:ea typeface="Microsoft YaHei" panose="020B0503020204020204" pitchFamily="34" charset="-122"/>
            </a:endParaRPr>
          </a:p>
        </p:txBody>
      </p:sp>
      <p:sp>
        <p:nvSpPr>
          <p:cNvPr id="14339" name="Rectangle 1">
            <a:extLst>
              <a:ext uri="{FF2B5EF4-FFF2-40B4-BE49-F238E27FC236}">
                <a16:creationId xmlns:a16="http://schemas.microsoft.com/office/drawing/2014/main" id="{0BBF5229-8D45-484E-9A08-47CA995A2203}"/>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4340" name="Rectangle 2">
            <a:extLst>
              <a:ext uri="{FF2B5EF4-FFF2-40B4-BE49-F238E27FC236}">
                <a16:creationId xmlns:a16="http://schemas.microsoft.com/office/drawing/2014/main" id="{3BF174FE-EC77-422C-ADCB-EDFCF61E5409}"/>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42284647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6">
            <a:extLst>
              <a:ext uri="{FF2B5EF4-FFF2-40B4-BE49-F238E27FC236}">
                <a16:creationId xmlns:a16="http://schemas.microsoft.com/office/drawing/2014/main" id="{56D02EE7-7075-4E83-92DC-55E01A0754BC}"/>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46DA54B4-3549-420D-9DCE-EF1A3FE7BDA3}" type="slidenum">
              <a:rPr lang="en-US" altLang="en-US" sz="1400" smtClean="0">
                <a:ea typeface="Microsoft YaHei" panose="020B0503020204020204" pitchFamily="34" charset="-122"/>
              </a:rPr>
              <a:pPr fontAlgn="base">
                <a:spcBef>
                  <a:spcPct val="0"/>
                </a:spcBef>
                <a:spcAft>
                  <a:spcPct val="0"/>
                </a:spcAft>
              </a:pPr>
              <a:t>8</a:t>
            </a:fld>
            <a:endParaRPr lang="en-US" altLang="en-US" sz="1400" dirty="0">
              <a:ea typeface="Microsoft YaHei" panose="020B0503020204020204" pitchFamily="34" charset="-122"/>
            </a:endParaRPr>
          </a:p>
        </p:txBody>
      </p:sp>
      <p:sp>
        <p:nvSpPr>
          <p:cNvPr id="16387" name="Rectangle 1">
            <a:extLst>
              <a:ext uri="{FF2B5EF4-FFF2-40B4-BE49-F238E27FC236}">
                <a16:creationId xmlns:a16="http://schemas.microsoft.com/office/drawing/2014/main" id="{A7E32E6B-C18F-42C1-975A-203F2261450B}"/>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6388" name="Rectangle 2">
            <a:extLst>
              <a:ext uri="{FF2B5EF4-FFF2-40B4-BE49-F238E27FC236}">
                <a16:creationId xmlns:a16="http://schemas.microsoft.com/office/drawing/2014/main" id="{F9DC2F82-7246-46D0-83E0-A0470284A4C4}"/>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8662752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Rectangle 6">
            <a:extLst>
              <a:ext uri="{FF2B5EF4-FFF2-40B4-BE49-F238E27FC236}">
                <a16:creationId xmlns:a16="http://schemas.microsoft.com/office/drawing/2014/main" id="{C97713FC-8F0B-4571-9FA5-F53497E1AEF6}"/>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43F93310-9ADA-4689-9304-FC110F21FA23}" type="slidenum">
              <a:rPr lang="en-US" altLang="en-US" sz="1400" smtClean="0">
                <a:ea typeface="Microsoft YaHei" panose="020B0503020204020204" pitchFamily="34" charset="-122"/>
              </a:rPr>
              <a:pPr fontAlgn="base">
                <a:spcBef>
                  <a:spcPct val="0"/>
                </a:spcBef>
                <a:spcAft>
                  <a:spcPct val="0"/>
                </a:spcAft>
              </a:pPr>
              <a:t>9</a:t>
            </a:fld>
            <a:endParaRPr lang="en-US" altLang="en-US" sz="1400" dirty="0">
              <a:ea typeface="Microsoft YaHei" panose="020B0503020204020204" pitchFamily="34" charset="-122"/>
            </a:endParaRPr>
          </a:p>
        </p:txBody>
      </p:sp>
      <p:sp>
        <p:nvSpPr>
          <p:cNvPr id="18435" name="Rectangle 1">
            <a:extLst>
              <a:ext uri="{FF2B5EF4-FFF2-40B4-BE49-F238E27FC236}">
                <a16:creationId xmlns:a16="http://schemas.microsoft.com/office/drawing/2014/main" id="{7B5E8A02-BE74-4917-A7BC-57C726C8C2A6}"/>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8436" name="Rectangle 2">
            <a:extLst>
              <a:ext uri="{FF2B5EF4-FFF2-40B4-BE49-F238E27FC236}">
                <a16:creationId xmlns:a16="http://schemas.microsoft.com/office/drawing/2014/main" id="{0E43EB09-AD9C-4482-8028-053DEC1E9D8C}"/>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23510618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6">
            <a:extLst>
              <a:ext uri="{FF2B5EF4-FFF2-40B4-BE49-F238E27FC236}">
                <a16:creationId xmlns:a16="http://schemas.microsoft.com/office/drawing/2014/main" id="{8257F1D7-1C5E-44F1-B3ED-5BBEF86F5BF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0651661-9339-42E8-8E4B-38B806A9D874}" type="slidenum">
              <a:rPr lang="en-US" altLang="en-US" sz="1400" smtClean="0">
                <a:ea typeface="Microsoft YaHei" panose="020B0503020204020204" pitchFamily="34" charset="-122"/>
              </a:rPr>
              <a:pPr fontAlgn="base">
                <a:spcBef>
                  <a:spcPct val="0"/>
                </a:spcBef>
                <a:spcAft>
                  <a:spcPct val="0"/>
                </a:spcAft>
              </a:pPr>
              <a:t>10</a:t>
            </a:fld>
            <a:endParaRPr lang="en-US" altLang="en-US" sz="1400" dirty="0">
              <a:ea typeface="Microsoft YaHei" panose="020B0503020204020204" pitchFamily="34" charset="-122"/>
            </a:endParaRPr>
          </a:p>
        </p:txBody>
      </p:sp>
      <p:sp>
        <p:nvSpPr>
          <p:cNvPr id="20483" name="Rectangle 1">
            <a:extLst>
              <a:ext uri="{FF2B5EF4-FFF2-40B4-BE49-F238E27FC236}">
                <a16:creationId xmlns:a16="http://schemas.microsoft.com/office/drawing/2014/main" id="{6DA43C45-418F-4F76-9C56-5BF64A1D9E75}"/>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0484" name="Rectangle 2">
            <a:extLst>
              <a:ext uri="{FF2B5EF4-FFF2-40B4-BE49-F238E27FC236}">
                <a16:creationId xmlns:a16="http://schemas.microsoft.com/office/drawing/2014/main" id="{B1DEF7BE-9DCE-48AF-8AF4-1A89E17D2DC0}"/>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789345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020895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idx="1"/>
          </p:nvPr>
        </p:nvSpPr>
        <p:spPr>
          <a:xfrm>
            <a:off x="628651"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
        <p:nvSpPr>
          <p:cNvPr id="5" name="Content Placeholder 2">
            <a:extLst>
              <a:ext uri="{FF2B5EF4-FFF2-40B4-BE49-F238E27FC236}">
                <a16:creationId xmlns:a16="http://schemas.microsoft.com/office/drawing/2014/main" id="{DE2A8665-3D98-5F4C-B8BA-2695EF3EB84B}"/>
              </a:ext>
            </a:extLst>
          </p:cNvPr>
          <p:cNvSpPr>
            <a:spLocks noGrp="1"/>
          </p:cNvSpPr>
          <p:nvPr>
            <p:ph idx="13"/>
          </p:nvPr>
        </p:nvSpPr>
        <p:spPr>
          <a:xfrm>
            <a:off x="3306537"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a:extLst>
              <a:ext uri="{FF2B5EF4-FFF2-40B4-BE49-F238E27FC236}">
                <a16:creationId xmlns:a16="http://schemas.microsoft.com/office/drawing/2014/main" id="{FE6BF45F-5DB6-A44F-9DEC-ACD9EC85E433}"/>
              </a:ext>
            </a:extLst>
          </p:cNvPr>
          <p:cNvSpPr>
            <a:spLocks noGrp="1"/>
          </p:cNvSpPr>
          <p:nvPr>
            <p:ph idx="14"/>
          </p:nvPr>
        </p:nvSpPr>
        <p:spPr>
          <a:xfrm>
            <a:off x="5984422"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lgn="just">
              <a:defRPr>
                <a:solidFill>
                  <a:schemeClr val="tx1"/>
                </a:solidFill>
              </a:defRPr>
            </a:lvl2pPr>
            <a:lvl3pPr algn="just">
              <a:defRPr>
                <a:solidFill>
                  <a:schemeClr val="tx1"/>
                </a:solidFill>
              </a:defRPr>
            </a:lvl3pPr>
            <a:lvl4pPr algn="just">
              <a:defRPr>
                <a:solidFill>
                  <a:schemeClr val="tx1"/>
                </a:solidFill>
              </a:defRPr>
            </a:lvl4pPr>
            <a:lvl5pPr algn="just">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96112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rgbClr val="15183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35804" y="825115"/>
            <a:ext cx="4929809" cy="1431804"/>
          </a:xfrm>
        </p:spPr>
        <p:txBody>
          <a:bodyPr anchor="b"/>
          <a:lstStyle>
            <a:lvl1pPr algn="l">
              <a:defRPr sz="4500">
                <a:solidFill>
                  <a:schemeClr val="bg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635804" y="2256919"/>
            <a:ext cx="4929809" cy="1669774"/>
          </a:xfrm>
        </p:spPr>
        <p:txBody>
          <a:bodyPr/>
          <a:lstStyle>
            <a:lvl1pPr marL="0" indent="0" algn="l">
              <a:buNone/>
              <a:defRPr sz="1800" b="0" i="0">
                <a:solidFill>
                  <a:srgbClr val="E33928"/>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MASTER SUBTITLE STYLE</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
        <p:nvSpPr>
          <p:cNvPr id="29" name="Rectangle 28">
            <a:extLst>
              <a:ext uri="{FF2B5EF4-FFF2-40B4-BE49-F238E27FC236}">
                <a16:creationId xmlns:a16="http://schemas.microsoft.com/office/drawing/2014/main" id="{6050442B-4D37-C244-B633-8AA503A1F00B}"/>
              </a:ext>
            </a:extLst>
          </p:cNvPr>
          <p:cNvSpPr/>
          <p:nvPr userDrawn="1"/>
        </p:nvSpPr>
        <p:spPr>
          <a:xfrm>
            <a:off x="1" y="5052270"/>
            <a:ext cx="9144001" cy="91230"/>
          </a:xfrm>
          <a:prstGeom prst="rect">
            <a:avLst/>
          </a:prstGeom>
          <a:solidFill>
            <a:srgbClr val="F8E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Tree>
    <p:extLst>
      <p:ext uri="{BB962C8B-B14F-4D97-AF65-F5344CB8AC3E}">
        <p14:creationId xmlns:p14="http://schemas.microsoft.com/office/powerpoint/2010/main" val="647203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856" y="273845"/>
            <a:ext cx="7930243" cy="605630"/>
          </a:xfrm>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28650" y="879475"/>
            <a:ext cx="79121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2941408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857" y="273845"/>
            <a:ext cx="3952392" cy="1076490"/>
          </a:xfrm>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06056" y="1360967"/>
            <a:ext cx="3965944" cy="3164734"/>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2257423956"/>
      </p:ext>
    </p:extLst>
  </p:cSld>
  <p:clrMapOvr>
    <a:masterClrMapping/>
  </p:clrMapOvr>
  <p:extLst>
    <p:ext uri="{DCECCB84-F9BA-43D5-87BE-67443E8EF086}">
      <p15:sldGuideLst xmlns:p15="http://schemas.microsoft.com/office/powerpoint/2012/main">
        <p15:guide id="1" pos="288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28650" y="879475"/>
            <a:ext cx="37440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
        <p:nvSpPr>
          <p:cNvPr id="6" name="Content Placeholder 2">
            <a:extLst>
              <a:ext uri="{FF2B5EF4-FFF2-40B4-BE49-F238E27FC236}">
                <a16:creationId xmlns:a16="http://schemas.microsoft.com/office/drawing/2014/main" id="{2B6BF8B1-29B1-754E-BDE2-3A6D2E1B93F0}"/>
              </a:ext>
            </a:extLst>
          </p:cNvPr>
          <p:cNvSpPr>
            <a:spLocks noGrp="1"/>
          </p:cNvSpPr>
          <p:nvPr>
            <p:ph sz="half" idx="13"/>
          </p:nvPr>
        </p:nvSpPr>
        <p:spPr>
          <a:xfrm>
            <a:off x="4788024" y="879475"/>
            <a:ext cx="37440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492511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15183E"/>
        </a:solidFill>
        <a:effectLst/>
      </p:bgPr>
    </p:bg>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EF81CEA5-7B09-1940-8891-948ECDCED1DF}"/>
              </a:ext>
            </a:extLst>
          </p:cNvPr>
          <p:cNvSpPr>
            <a:spLocks noGrp="1"/>
          </p:cNvSpPr>
          <p:nvPr>
            <p:ph type="ctrTitle"/>
          </p:nvPr>
        </p:nvSpPr>
        <p:spPr>
          <a:xfrm>
            <a:off x="635804" y="825115"/>
            <a:ext cx="4929809" cy="1431804"/>
          </a:xfrm>
        </p:spPr>
        <p:txBody>
          <a:bodyPr anchor="b"/>
          <a:lstStyle>
            <a:lvl1pPr algn="l">
              <a:defRPr sz="4500">
                <a:solidFill>
                  <a:schemeClr val="bg1"/>
                </a:solidFill>
              </a:defRPr>
            </a:lvl1pPr>
          </a:lstStyle>
          <a:p>
            <a:r>
              <a:rPr lang="en-GB" dirty="0"/>
              <a:t>Click to edit Master title style</a:t>
            </a:r>
            <a:endParaRPr lang="en-US" dirty="0"/>
          </a:p>
        </p:txBody>
      </p:sp>
      <p:sp>
        <p:nvSpPr>
          <p:cNvPr id="23" name="Subtitle 2">
            <a:extLst>
              <a:ext uri="{FF2B5EF4-FFF2-40B4-BE49-F238E27FC236}">
                <a16:creationId xmlns:a16="http://schemas.microsoft.com/office/drawing/2014/main" id="{BA2F10F2-46BC-BA45-BA94-AAC28FC58802}"/>
              </a:ext>
            </a:extLst>
          </p:cNvPr>
          <p:cNvSpPr>
            <a:spLocks noGrp="1"/>
          </p:cNvSpPr>
          <p:nvPr>
            <p:ph type="subTitle" idx="1" hasCustomPrompt="1"/>
          </p:nvPr>
        </p:nvSpPr>
        <p:spPr>
          <a:xfrm>
            <a:off x="635804" y="2256919"/>
            <a:ext cx="4929809" cy="1669774"/>
          </a:xfrm>
        </p:spPr>
        <p:txBody>
          <a:bodyPr/>
          <a:lstStyle>
            <a:lvl1pPr marL="0" indent="0" algn="l">
              <a:buNone/>
              <a:defRPr sz="1800" b="0" i="0">
                <a:solidFill>
                  <a:srgbClr val="83CAED"/>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MASTER SUBTITLE STYLE</a:t>
            </a:r>
            <a:endParaRPr lang="en-US" dirty="0"/>
          </a:p>
        </p:txBody>
      </p:sp>
      <p:sp>
        <p:nvSpPr>
          <p:cNvPr id="19" name="Slide Number Placeholder 5">
            <a:extLst>
              <a:ext uri="{FF2B5EF4-FFF2-40B4-BE49-F238E27FC236}">
                <a16:creationId xmlns:a16="http://schemas.microsoft.com/office/drawing/2014/main" id="{9D5209BD-6C75-C845-B1AD-A01A30541946}"/>
              </a:ext>
            </a:extLst>
          </p:cNvPr>
          <p:cNvSpPr>
            <a:spLocks noGrp="1"/>
          </p:cNvSpPr>
          <p:nvPr>
            <p:ph type="sldNum" sz="quarter" idx="12"/>
          </p:nvPr>
        </p:nvSpPr>
        <p:spPr>
          <a:xfrm>
            <a:off x="7939511" y="4644970"/>
            <a:ext cx="594889" cy="273844"/>
          </a:xfrm>
        </p:spPr>
        <p:txBody>
          <a:bodyPr/>
          <a:lstStyle>
            <a:lvl1pPr>
              <a:defRPr>
                <a:solidFill>
                  <a:schemeClr val="bg1"/>
                </a:solidFill>
              </a:defRPr>
            </a:lvl1pPr>
          </a:lstStyle>
          <a:p>
            <a:fld id="{A93B5EC9-35C3-2E48-B4C1-EF6677BA8B04}" type="slidenum">
              <a:rPr lang="en-ES" smtClean="0"/>
              <a:pPr/>
              <a:t>‹#›</a:t>
            </a:fld>
            <a:endParaRPr lang="en-ES" dirty="0"/>
          </a:p>
        </p:txBody>
      </p:sp>
      <p:grpSp>
        <p:nvGrpSpPr>
          <p:cNvPr id="20" name="Group 19">
            <a:extLst>
              <a:ext uri="{FF2B5EF4-FFF2-40B4-BE49-F238E27FC236}">
                <a16:creationId xmlns:a16="http://schemas.microsoft.com/office/drawing/2014/main" id="{DCD9215C-8185-D144-8089-29AEEFF754BB}"/>
              </a:ext>
            </a:extLst>
          </p:cNvPr>
          <p:cNvGrpSpPr/>
          <p:nvPr userDrawn="1"/>
        </p:nvGrpSpPr>
        <p:grpSpPr>
          <a:xfrm>
            <a:off x="228500" y="4478344"/>
            <a:ext cx="8305900" cy="607097"/>
            <a:chOff x="228500" y="4478344"/>
            <a:chExt cx="8305900" cy="607097"/>
          </a:xfrm>
        </p:grpSpPr>
        <p:pic>
          <p:nvPicPr>
            <p:cNvPr id="35" name="Picture 34">
              <a:extLst>
                <a:ext uri="{FF2B5EF4-FFF2-40B4-BE49-F238E27FC236}">
                  <a16:creationId xmlns:a16="http://schemas.microsoft.com/office/drawing/2014/main" id="{71AD0E1E-2E36-A04D-B039-85B6D2FA6D29}"/>
                </a:ext>
              </a:extLst>
            </p:cNvPr>
            <p:cNvPicPr>
              <a:picLocks noChangeAspect="1"/>
            </p:cNvPicPr>
            <p:nvPr userDrawn="1"/>
          </p:nvPicPr>
          <p:blipFill>
            <a:blip r:embed="rId2"/>
            <a:srcRect/>
            <a:stretch/>
          </p:blipFill>
          <p:spPr>
            <a:xfrm>
              <a:off x="228500" y="4478344"/>
              <a:ext cx="258623" cy="607097"/>
            </a:xfrm>
            <a:prstGeom prst="rect">
              <a:avLst/>
            </a:prstGeom>
          </p:spPr>
        </p:pic>
        <p:cxnSp>
          <p:nvCxnSpPr>
            <p:cNvPr id="24" name="Straight Connector 23">
              <a:extLst>
                <a:ext uri="{FF2B5EF4-FFF2-40B4-BE49-F238E27FC236}">
                  <a16:creationId xmlns:a16="http://schemas.microsoft.com/office/drawing/2014/main" id="{02B608AA-1CA7-5E43-9232-5CDC233019D0}"/>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11006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5" name="Slide Number Placeholder 4"/>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039526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24595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6857" y="273845"/>
            <a:ext cx="7886700" cy="605630"/>
          </a:xfrm>
          <a:prstGeom prst="rect">
            <a:avLst/>
          </a:prstGeom>
        </p:spPr>
        <p:txBody>
          <a:bodyPr vert="horz" lIns="0" tIns="36000" rIns="0" bIns="36000" rtlCol="0" anchor="t">
            <a:normAutofit/>
          </a:bodyPr>
          <a:lstStyle/>
          <a:p>
            <a:r>
              <a:rPr lang="en-GB" dirty="0"/>
              <a:t>Click to edit Master title style</a:t>
            </a:r>
            <a:endParaRPr lang="en-US" dirty="0"/>
          </a:p>
        </p:txBody>
      </p:sp>
      <p:sp>
        <p:nvSpPr>
          <p:cNvPr id="3" name="Text Placeholder 2"/>
          <p:cNvSpPr>
            <a:spLocks noGrp="1"/>
          </p:cNvSpPr>
          <p:nvPr>
            <p:ph type="body" idx="1"/>
          </p:nvPr>
        </p:nvSpPr>
        <p:spPr>
          <a:xfrm>
            <a:off x="616857" y="879475"/>
            <a:ext cx="7917543" cy="3634468"/>
          </a:xfrm>
          <a:prstGeom prst="rect">
            <a:avLst/>
          </a:prstGeom>
        </p:spPr>
        <p:txBody>
          <a:bodyPr vert="horz" lIns="0" tIns="36000" rIns="0" bIns="3600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p:cNvSpPr>
            <a:spLocks noGrp="1"/>
          </p:cNvSpPr>
          <p:nvPr>
            <p:ph type="sldNum" sz="quarter" idx="4"/>
          </p:nvPr>
        </p:nvSpPr>
        <p:spPr>
          <a:xfrm>
            <a:off x="7939511" y="4644970"/>
            <a:ext cx="594889" cy="273844"/>
          </a:xfrm>
          <a:prstGeom prst="rect">
            <a:avLst/>
          </a:prstGeom>
        </p:spPr>
        <p:txBody>
          <a:bodyPr vert="horz" lIns="0" tIns="0" rIns="0" bIns="0" rtlCol="0" anchor="ctr"/>
          <a:lstStyle>
            <a:lvl1pPr algn="r">
              <a:defRPr sz="1500" b="0" i="0">
                <a:solidFill>
                  <a:srgbClr val="181A40"/>
                </a:solidFill>
                <a:latin typeface="Calibri" panose="020F0502020204030204" pitchFamily="34" charset="0"/>
                <a:cs typeface="Calibri" panose="020F0502020204030204" pitchFamily="34" charset="0"/>
              </a:defRPr>
            </a:lvl1pPr>
          </a:lstStyle>
          <a:p>
            <a:fld id="{A93B5EC9-35C3-2E48-B4C1-EF6677BA8B04}" type="slidenum">
              <a:rPr lang="en-ES" smtClean="0"/>
              <a:pPr/>
              <a:t>‹#›</a:t>
            </a:fld>
            <a:endParaRPr lang="en-ES" dirty="0"/>
          </a:p>
        </p:txBody>
      </p:sp>
      <p:grpSp>
        <p:nvGrpSpPr>
          <p:cNvPr id="16" name="Group 15">
            <a:extLst>
              <a:ext uri="{FF2B5EF4-FFF2-40B4-BE49-F238E27FC236}">
                <a16:creationId xmlns:a16="http://schemas.microsoft.com/office/drawing/2014/main" id="{523D5D82-5565-9244-820D-C40452153CD5}"/>
              </a:ext>
            </a:extLst>
          </p:cNvPr>
          <p:cNvGrpSpPr/>
          <p:nvPr userDrawn="1"/>
        </p:nvGrpSpPr>
        <p:grpSpPr>
          <a:xfrm>
            <a:off x="-1085851" y="-87875"/>
            <a:ext cx="243641" cy="1602245"/>
            <a:chOff x="-3804988" y="168965"/>
            <a:chExt cx="729215" cy="6394001"/>
          </a:xfrm>
        </p:grpSpPr>
        <p:sp>
          <p:nvSpPr>
            <p:cNvPr id="8" name="Oval 7">
              <a:extLst>
                <a:ext uri="{FF2B5EF4-FFF2-40B4-BE49-F238E27FC236}">
                  <a16:creationId xmlns:a16="http://schemas.microsoft.com/office/drawing/2014/main" id="{7612AFCC-79E7-8F43-B10B-DC9B3821EB7F}"/>
                </a:ext>
              </a:extLst>
            </p:cNvPr>
            <p:cNvSpPr/>
            <p:nvPr userDrawn="1"/>
          </p:nvSpPr>
          <p:spPr>
            <a:xfrm>
              <a:off x="-3804988" y="168965"/>
              <a:ext cx="729215" cy="729215"/>
            </a:xfrm>
            <a:prstGeom prst="ellipse">
              <a:avLst/>
            </a:prstGeom>
            <a:solidFill>
              <a:srgbClr val="1518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9" name="Oval 8">
              <a:extLst>
                <a:ext uri="{FF2B5EF4-FFF2-40B4-BE49-F238E27FC236}">
                  <a16:creationId xmlns:a16="http://schemas.microsoft.com/office/drawing/2014/main" id="{01A177CA-3D58-AA4C-A405-3DF2883BE2C4}"/>
                </a:ext>
              </a:extLst>
            </p:cNvPr>
            <p:cNvSpPr/>
            <p:nvPr userDrawn="1"/>
          </p:nvSpPr>
          <p:spPr>
            <a:xfrm>
              <a:off x="-3804988" y="1113096"/>
              <a:ext cx="729215" cy="729215"/>
            </a:xfrm>
            <a:prstGeom prst="ellipse">
              <a:avLst/>
            </a:prstGeom>
            <a:solidFill>
              <a:srgbClr val="84C9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0" name="Oval 9">
              <a:extLst>
                <a:ext uri="{FF2B5EF4-FFF2-40B4-BE49-F238E27FC236}">
                  <a16:creationId xmlns:a16="http://schemas.microsoft.com/office/drawing/2014/main" id="{2931AA96-87F9-DF45-B4EC-E013630A472D}"/>
                </a:ext>
              </a:extLst>
            </p:cNvPr>
            <p:cNvSpPr/>
            <p:nvPr userDrawn="1"/>
          </p:nvSpPr>
          <p:spPr>
            <a:xfrm>
              <a:off x="-3804988" y="2057227"/>
              <a:ext cx="729215" cy="729215"/>
            </a:xfrm>
            <a:prstGeom prst="ellipse">
              <a:avLst/>
            </a:prstGeom>
            <a:solidFill>
              <a:srgbClr val="004B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1" name="Oval 10">
              <a:extLst>
                <a:ext uri="{FF2B5EF4-FFF2-40B4-BE49-F238E27FC236}">
                  <a16:creationId xmlns:a16="http://schemas.microsoft.com/office/drawing/2014/main" id="{56E67ABF-F2FE-7840-A281-64284A0A91AB}"/>
                </a:ext>
              </a:extLst>
            </p:cNvPr>
            <p:cNvSpPr/>
            <p:nvPr userDrawn="1"/>
          </p:nvSpPr>
          <p:spPr>
            <a:xfrm>
              <a:off x="-3804988" y="3001358"/>
              <a:ext cx="729215" cy="729215"/>
            </a:xfrm>
            <a:prstGeom prst="ellipse">
              <a:avLst/>
            </a:prstGeom>
            <a:solidFill>
              <a:srgbClr val="D2D5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2" name="Oval 11">
              <a:extLst>
                <a:ext uri="{FF2B5EF4-FFF2-40B4-BE49-F238E27FC236}">
                  <a16:creationId xmlns:a16="http://schemas.microsoft.com/office/drawing/2014/main" id="{8567535E-3C90-E246-9A10-52DEA058ECD5}"/>
                </a:ext>
              </a:extLst>
            </p:cNvPr>
            <p:cNvSpPr/>
            <p:nvPr userDrawn="1"/>
          </p:nvSpPr>
          <p:spPr>
            <a:xfrm>
              <a:off x="-3804988" y="3945489"/>
              <a:ext cx="729215" cy="729215"/>
            </a:xfrm>
            <a:prstGeom prst="ellipse">
              <a:avLst/>
            </a:prstGeom>
            <a:solidFill>
              <a:srgbClr val="E33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3" name="Oval 12">
              <a:extLst>
                <a:ext uri="{FF2B5EF4-FFF2-40B4-BE49-F238E27FC236}">
                  <a16:creationId xmlns:a16="http://schemas.microsoft.com/office/drawing/2014/main" id="{7082067E-C86F-FA47-A1C7-F07A0411827A}"/>
                </a:ext>
              </a:extLst>
            </p:cNvPr>
            <p:cNvSpPr/>
            <p:nvPr userDrawn="1"/>
          </p:nvSpPr>
          <p:spPr>
            <a:xfrm>
              <a:off x="-3804988" y="4889620"/>
              <a:ext cx="729215" cy="729215"/>
            </a:xfrm>
            <a:prstGeom prst="ellipse">
              <a:avLst/>
            </a:prstGeom>
            <a:solidFill>
              <a:srgbClr val="B0B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4" name="Oval 13">
              <a:extLst>
                <a:ext uri="{FF2B5EF4-FFF2-40B4-BE49-F238E27FC236}">
                  <a16:creationId xmlns:a16="http://schemas.microsoft.com/office/drawing/2014/main" id="{4F09F12F-6D0F-C044-B85B-EF742E08CCDE}"/>
                </a:ext>
              </a:extLst>
            </p:cNvPr>
            <p:cNvSpPr/>
            <p:nvPr userDrawn="1"/>
          </p:nvSpPr>
          <p:spPr>
            <a:xfrm>
              <a:off x="-3804988" y="5833751"/>
              <a:ext cx="729215" cy="729215"/>
            </a:xfrm>
            <a:prstGeom prst="ellipse">
              <a:avLst/>
            </a:prstGeom>
            <a:solidFill>
              <a:srgbClr val="F8E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grpSp>
        <p:nvGrpSpPr>
          <p:cNvPr id="23" name="Group 22">
            <a:extLst>
              <a:ext uri="{FF2B5EF4-FFF2-40B4-BE49-F238E27FC236}">
                <a16:creationId xmlns:a16="http://schemas.microsoft.com/office/drawing/2014/main" id="{D9FC8D11-4611-0A4E-84A2-AE376DE5ED19}"/>
              </a:ext>
            </a:extLst>
          </p:cNvPr>
          <p:cNvGrpSpPr/>
          <p:nvPr userDrawn="1"/>
        </p:nvGrpSpPr>
        <p:grpSpPr>
          <a:xfrm>
            <a:off x="228500" y="4478344"/>
            <a:ext cx="8305900" cy="607097"/>
            <a:chOff x="228500" y="4478344"/>
            <a:chExt cx="8305900" cy="607097"/>
          </a:xfrm>
        </p:grpSpPr>
        <p:pic>
          <p:nvPicPr>
            <p:cNvPr id="18" name="Picture 17">
              <a:extLst>
                <a:ext uri="{FF2B5EF4-FFF2-40B4-BE49-F238E27FC236}">
                  <a16:creationId xmlns:a16="http://schemas.microsoft.com/office/drawing/2014/main" id="{3C01CDAE-AC08-A04F-A156-90DB41AE38AB}"/>
                </a:ext>
              </a:extLst>
            </p:cNvPr>
            <p:cNvPicPr>
              <a:picLocks noChangeAspect="1"/>
            </p:cNvPicPr>
            <p:nvPr userDrawn="1"/>
          </p:nvPicPr>
          <p:blipFill>
            <a:blip r:embed="rId11"/>
            <a:srcRect/>
            <a:stretch/>
          </p:blipFill>
          <p:spPr>
            <a:xfrm>
              <a:off x="228500" y="4478344"/>
              <a:ext cx="258623" cy="607097"/>
            </a:xfrm>
            <a:prstGeom prst="rect">
              <a:avLst/>
            </a:prstGeom>
          </p:spPr>
        </p:pic>
        <p:cxnSp>
          <p:nvCxnSpPr>
            <p:cNvPr id="21" name="Straight Connector 20">
              <a:extLst>
                <a:ext uri="{FF2B5EF4-FFF2-40B4-BE49-F238E27FC236}">
                  <a16:creationId xmlns:a16="http://schemas.microsoft.com/office/drawing/2014/main" id="{78DE5A2D-7552-B743-9452-F5721F56B39E}"/>
                </a:ext>
              </a:extLst>
            </p:cNvPr>
            <p:cNvCxnSpPr>
              <a:cxnSpLocks/>
            </p:cNvCxnSpPr>
            <p:nvPr userDrawn="1"/>
          </p:nvCxnSpPr>
          <p:spPr>
            <a:xfrm>
              <a:off x="609600" y="4622800"/>
              <a:ext cx="7924800" cy="0"/>
            </a:xfrm>
            <a:prstGeom prst="line">
              <a:avLst/>
            </a:prstGeom>
            <a:ln w="25400">
              <a:solidFill>
                <a:srgbClr val="181A4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925449"/>
      </p:ext>
    </p:extLst>
  </p:cSld>
  <p:clrMap bg1="lt1" tx1="dk1" bg2="lt2" tx2="dk2" accent1="accent1" accent2="accent2" accent3="accent3" accent4="accent4" accent5="accent5" accent6="accent6" hlink="hlink" folHlink="folHlink"/>
  <p:sldLayoutIdLst>
    <p:sldLayoutId id="2147483685" r:id="rId1"/>
    <p:sldLayoutId id="2147483697" r:id="rId2"/>
    <p:sldLayoutId id="2147483692" r:id="rId3"/>
    <p:sldLayoutId id="2147483698" r:id="rId4"/>
    <p:sldLayoutId id="2147483700" r:id="rId5"/>
    <p:sldLayoutId id="2147483699" r:id="rId6"/>
    <p:sldLayoutId id="2147483688" r:id="rId7"/>
    <p:sldLayoutId id="2147483690" r:id="rId8"/>
    <p:sldLayoutId id="2147483691" r:id="rId9"/>
  </p:sldLayoutIdLst>
  <p:hf hdr="0" ftr="0" dt="0"/>
  <p:txStyles>
    <p:title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p:titleStyle>
    <p:bodyStyle>
      <a:lvl1pPr marL="144000" indent="-144000" algn="l" defTabSz="685800" rtl="0" eaLnBrk="1" latinLnBrk="0" hangingPunct="1">
        <a:lnSpc>
          <a:spcPct val="90000"/>
        </a:lnSpc>
        <a:spcBef>
          <a:spcPts val="750"/>
        </a:spcBef>
        <a:buClr>
          <a:srgbClr val="E33928"/>
        </a:buClr>
        <a:buFont typeface="Arial" panose="020B0604020202020204" pitchFamily="34" charset="0"/>
        <a:buChar char="•"/>
        <a:defRPr sz="1800" kern="1200">
          <a:solidFill>
            <a:srgbClr val="15183E"/>
          </a:solidFill>
          <a:latin typeface="+mn-lt"/>
          <a:ea typeface="+mn-ea"/>
          <a:cs typeface="+mn-cs"/>
        </a:defRPr>
      </a:lvl1pPr>
      <a:lvl2pPr marL="288000" indent="-144000" algn="l" defTabSz="685800" rtl="0" eaLnBrk="1" latinLnBrk="0" hangingPunct="1">
        <a:lnSpc>
          <a:spcPct val="90000"/>
        </a:lnSpc>
        <a:spcBef>
          <a:spcPts val="375"/>
        </a:spcBef>
        <a:buClr>
          <a:srgbClr val="004B98"/>
        </a:buClr>
        <a:buFont typeface="Arial" panose="020B0604020202020204" pitchFamily="34" charset="0"/>
        <a:buChar char="•"/>
        <a:defRPr sz="1600" kern="1200">
          <a:solidFill>
            <a:srgbClr val="B0B655"/>
          </a:solidFill>
          <a:latin typeface="+mn-lt"/>
          <a:ea typeface="+mn-ea"/>
          <a:cs typeface="+mn-cs"/>
        </a:defRPr>
      </a:lvl2pPr>
      <a:lvl3pPr marL="432000" indent="-144000" algn="l" defTabSz="685800" rtl="0" eaLnBrk="1" latinLnBrk="0" hangingPunct="1">
        <a:lnSpc>
          <a:spcPct val="90000"/>
        </a:lnSpc>
        <a:spcBef>
          <a:spcPts val="375"/>
        </a:spcBef>
        <a:buClr>
          <a:srgbClr val="B0B655"/>
        </a:buClr>
        <a:buFont typeface="Arial" panose="020B0604020202020204" pitchFamily="34" charset="0"/>
        <a:buChar char="•"/>
        <a:defRPr sz="1400" kern="1200">
          <a:solidFill>
            <a:srgbClr val="004B98"/>
          </a:solidFill>
          <a:latin typeface="+mn-lt"/>
          <a:ea typeface="+mn-ea"/>
          <a:cs typeface="+mn-cs"/>
        </a:defRPr>
      </a:lvl3pPr>
      <a:lvl4pPr marL="576000" indent="-144000" algn="l" defTabSz="685800" rtl="0" eaLnBrk="1" latinLnBrk="0" hangingPunct="1">
        <a:lnSpc>
          <a:spcPct val="90000"/>
        </a:lnSpc>
        <a:spcBef>
          <a:spcPts val="375"/>
        </a:spcBef>
        <a:buClr>
          <a:srgbClr val="B0B655"/>
        </a:buClr>
        <a:buFont typeface="Arial" panose="020B0604020202020204" pitchFamily="34" charset="0"/>
        <a:buChar char="•"/>
        <a:defRPr sz="1200" kern="1200">
          <a:solidFill>
            <a:srgbClr val="15183E"/>
          </a:solidFill>
          <a:latin typeface="+mn-lt"/>
          <a:ea typeface="+mn-ea"/>
          <a:cs typeface="+mn-cs"/>
        </a:defRPr>
      </a:lvl4pPr>
      <a:lvl5pPr marL="540000" indent="-108000" algn="l" defTabSz="685800" rtl="0" eaLnBrk="1" latinLnBrk="0" hangingPunct="1">
        <a:lnSpc>
          <a:spcPct val="90000"/>
        </a:lnSpc>
        <a:spcBef>
          <a:spcPts val="375"/>
        </a:spcBef>
        <a:buClr>
          <a:srgbClr val="B0B655"/>
        </a:buClr>
        <a:buFont typeface="Arial" panose="020B0604020202020204" pitchFamily="34" charset="0"/>
        <a:buChar char="•"/>
        <a:defRPr sz="1000" kern="1200">
          <a:solidFill>
            <a:srgbClr val="15183E"/>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5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9.xml"/><Relationship Id="rId4" Type="http://schemas.openxmlformats.org/officeDocument/2006/relationships/image" Target="../media/image6.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4.xml"/><Relationship Id="rId5" Type="http://schemas.openxmlformats.org/officeDocument/2006/relationships/image" Target="../media/image2.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image" Target="../media/image3.png"/></Relationships>
</file>

<file path=ppt/slides/_rels/slide5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85A78EE-A878-46A7-A1F1-D817A502B158}"/>
              </a:ext>
            </a:extLst>
          </p:cNvPr>
          <p:cNvSpPr txBox="1"/>
          <p:nvPr/>
        </p:nvSpPr>
        <p:spPr>
          <a:xfrm>
            <a:off x="619538" y="381000"/>
            <a:ext cx="7865165" cy="4154984"/>
          </a:xfrm>
          <a:prstGeom prst="rect">
            <a:avLst/>
          </a:prstGeom>
          <a:noFill/>
        </p:spPr>
        <p:txBody>
          <a:bodyPr wrap="square" rtlCol="0">
            <a:spAutoFit/>
          </a:bodyPr>
          <a:lstStyle/>
          <a:p>
            <a:pPr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The following presentation and all materials provided are the intellectual property of </a:t>
            </a:r>
            <a:br>
              <a:rPr lang="en-US" sz="2400" b="1" dirty="0">
                <a:solidFill>
                  <a:schemeClr val="bg1"/>
                </a:solidFill>
                <a:effectLst/>
                <a:latin typeface="Calibri" panose="020F0502020204030204" pitchFamily="34" charset="0"/>
                <a:ea typeface="Calibri" panose="020F0502020204030204" pitchFamily="34" charset="0"/>
              </a:rPr>
            </a:br>
            <a:r>
              <a:rPr lang="en-US" sz="2400" b="1" dirty="0">
                <a:solidFill>
                  <a:schemeClr val="bg1"/>
                </a:solidFill>
                <a:effectLst/>
                <a:latin typeface="Calibri" panose="020F0502020204030204" pitchFamily="34" charset="0"/>
                <a:ea typeface="Calibri" panose="020F0502020204030204" pitchFamily="34" charset="0"/>
              </a:rPr>
              <a:t>The American Radio Relay League, Inc. (“ARRL”).</a:t>
            </a:r>
            <a:br>
              <a:rPr lang="en-US" sz="2400" b="1" dirty="0">
                <a:solidFill>
                  <a:schemeClr val="bg1"/>
                </a:solidFill>
                <a:effectLst/>
                <a:latin typeface="Calibri" panose="020F0502020204030204" pitchFamily="34" charset="0"/>
                <a:ea typeface="Calibri" panose="020F0502020204030204" pitchFamily="34" charset="0"/>
              </a:rPr>
            </a:br>
            <a:r>
              <a:rPr lang="en-US" sz="2400" b="1">
                <a:solidFill>
                  <a:schemeClr val="bg1"/>
                </a:solidFill>
                <a:effectLst/>
                <a:latin typeface="Calibri" panose="020F0502020204030204" pitchFamily="34" charset="0"/>
                <a:ea typeface="Calibri" panose="020F0502020204030204" pitchFamily="34" charset="0"/>
              </a:rPr>
              <a:t>No </a:t>
            </a:r>
            <a:r>
              <a:rPr lang="en-US" sz="2400" b="1" dirty="0">
                <a:solidFill>
                  <a:schemeClr val="bg1"/>
                </a:solidFill>
                <a:effectLst/>
                <a:latin typeface="Calibri" panose="020F0502020204030204" pitchFamily="34" charset="0"/>
                <a:ea typeface="Calibri" panose="020F0502020204030204" pitchFamily="34" charset="0"/>
              </a:rPr>
              <a:t>part of this presentation may be copied, recorded,  reproduced, or distributed in any manner without express written permission from an authorized representative of the ARRL specifically referencing this presentation and material.</a:t>
            </a:r>
            <a:endParaRPr lang="en-US" sz="2400" dirty="0">
              <a:solidFill>
                <a:schemeClr val="bg1"/>
              </a:solidFill>
              <a:effectLst/>
              <a:latin typeface="Calibri" panose="020F0502020204030204" pitchFamily="34" charset="0"/>
              <a:ea typeface="Calibri" panose="020F0502020204030204" pitchFamily="34" charset="0"/>
            </a:endParaRPr>
          </a:p>
          <a:p>
            <a:pPr marL="0" marR="0">
              <a:spcBef>
                <a:spcPts val="0"/>
              </a:spcBef>
              <a:spcAft>
                <a:spcPts val="0"/>
              </a:spcAft>
            </a:pPr>
            <a:r>
              <a:rPr lang="en-US" sz="2400" dirty="0">
                <a:solidFill>
                  <a:schemeClr val="bg1"/>
                </a:solidFill>
                <a:effectLst/>
                <a:latin typeface="Calibri" panose="020F0502020204030204" pitchFamily="34" charset="0"/>
                <a:ea typeface="Calibri" panose="020F0502020204030204" pitchFamily="34" charset="0"/>
              </a:rPr>
              <a:t> </a:t>
            </a:r>
          </a:p>
          <a:p>
            <a:pPr marL="0" marR="0"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Copyright 2021 ARRL</a:t>
            </a:r>
            <a:endParaRPr lang="en-US" sz="2400" dirty="0">
              <a:solidFill>
                <a:schemeClr val="bg1"/>
              </a:solidFill>
              <a:effectLst/>
              <a:latin typeface="Calibri" panose="020F0502020204030204" pitchFamily="34" charset="0"/>
              <a:ea typeface="Calibri" panose="020F0502020204030204" pitchFamily="34" charset="0"/>
            </a:endParaRPr>
          </a:p>
          <a:p>
            <a:pPr marL="0" marR="0"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All Rights Reserved</a:t>
            </a:r>
            <a:endParaRPr lang="en-US" sz="2400" dirty="0">
              <a:solidFill>
                <a:schemeClr val="bg1"/>
              </a:solidFill>
              <a:effectLst/>
              <a:latin typeface="Calibri" panose="020F0502020204030204" pitchFamily="34" charset="0"/>
              <a:ea typeface="Calibri" panose="020F0502020204030204" pitchFamily="34" charset="0"/>
            </a:endParaRPr>
          </a:p>
        </p:txBody>
      </p:sp>
    </p:spTree>
    <p:custDataLst>
      <p:tags r:id="rId1"/>
    </p:custDataLst>
    <p:extLst>
      <p:ext uri="{BB962C8B-B14F-4D97-AF65-F5344CB8AC3E}">
        <p14:creationId xmlns:p14="http://schemas.microsoft.com/office/powerpoint/2010/main" val="1615092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a:extLst>
              <a:ext uri="{FF2B5EF4-FFF2-40B4-BE49-F238E27FC236}">
                <a16:creationId xmlns:a16="http://schemas.microsoft.com/office/drawing/2014/main" id="{BE8A4DA2-29F1-4FA1-8CCA-59971992AEE8}"/>
              </a:ext>
            </a:extLst>
          </p:cNvPr>
          <p:cNvSpPr>
            <a:spLocks noGrp="1" noChangeArrowheads="1"/>
          </p:cNvSpPr>
          <p:nvPr>
            <p:ph type="title"/>
          </p:nvPr>
        </p:nvSpPr>
        <p:spPr>
          <a:xfrm>
            <a:off x="1331119" y="195263"/>
            <a:ext cx="6481763" cy="651272"/>
          </a:xfrm>
        </p:spPr>
        <p:txBody>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pPr>
            <a:r>
              <a:rPr lang="en-US" altLang="en-US" sz="2700" b="1" dirty="0">
                <a:solidFill>
                  <a:srgbClr val="FF0000"/>
                </a:solidFill>
                <a:latin typeface="+mn-lt"/>
              </a:rPr>
              <a:t>Electrical Principles</a:t>
            </a:r>
            <a:endParaRPr lang="en-US" altLang="en-US" sz="2700" dirty="0">
              <a:solidFill>
                <a:srgbClr val="FFFFFF"/>
              </a:solidFill>
              <a:latin typeface="Rockwell" panose="02060603020205020403" pitchFamily="18" charset="0"/>
            </a:endParaRPr>
          </a:p>
        </p:txBody>
      </p:sp>
      <p:sp>
        <p:nvSpPr>
          <p:cNvPr id="13314" name="Text Box 2">
            <a:extLst>
              <a:ext uri="{FF2B5EF4-FFF2-40B4-BE49-F238E27FC236}">
                <a16:creationId xmlns:a16="http://schemas.microsoft.com/office/drawing/2014/main" id="{0B330BA4-CA62-4D1F-BED3-65DDF2C6032A}"/>
              </a:ext>
            </a:extLst>
          </p:cNvPr>
          <p:cNvSpPr txBox="1">
            <a:spLocks noChangeArrowheads="1"/>
          </p:cNvSpPr>
          <p:nvPr/>
        </p:nvSpPr>
        <p:spPr bwMode="auto">
          <a:xfrm>
            <a:off x="1143000" y="971314"/>
            <a:ext cx="3774281" cy="1469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9pPr>
          </a:lstStyle>
          <a:p>
            <a:pPr>
              <a:spcBef>
                <a:spcPts val="300"/>
              </a:spcBef>
              <a:buClr>
                <a:srgbClr val="FF1515"/>
              </a:buClr>
              <a:buSzPct val="100000"/>
              <a:buFont typeface="Wingdings" panose="05000000000000000000" pitchFamily="2" charset="2"/>
              <a:buChar char=""/>
            </a:pPr>
            <a:r>
              <a:rPr lang="en-US" altLang="en-US" sz="1500" dirty="0">
                <a:solidFill>
                  <a:srgbClr val="000066"/>
                </a:solidFill>
                <a:latin typeface="Calibri (Body)"/>
                <a:ea typeface="Microsoft YaHei" panose="020B0503020204020204" pitchFamily="34" charset="-122"/>
              </a:rPr>
              <a:t>One advantage of a switched-mode power supply as compared to a linear power supply is that </a:t>
            </a:r>
            <a:r>
              <a:rPr lang="en-US" altLang="en-US" sz="1500" b="1" dirty="0">
                <a:solidFill>
                  <a:srgbClr val="000066"/>
                </a:solidFill>
                <a:latin typeface="Calibri (Body)"/>
                <a:ea typeface="Microsoft YaHei" panose="020B0503020204020204" pitchFamily="34" charset="-122"/>
              </a:rPr>
              <a:t>high frequency operation allows the use of smaller components.</a:t>
            </a:r>
            <a:r>
              <a:rPr lang="en-US" altLang="en-US" sz="750" dirty="0">
                <a:solidFill>
                  <a:srgbClr val="000066"/>
                </a:solidFill>
                <a:latin typeface="Calibri (Body)"/>
                <a:ea typeface="Microsoft YaHei" panose="020B0503020204020204" pitchFamily="34" charset="-122"/>
              </a:rPr>
              <a:t>(G7A08)</a:t>
            </a: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p:txBody>
      </p:sp>
      <p:pic>
        <p:nvPicPr>
          <p:cNvPr id="13315" name="Picture 3">
            <a:extLst>
              <a:ext uri="{FF2B5EF4-FFF2-40B4-BE49-F238E27FC236}">
                <a16:creationId xmlns:a16="http://schemas.microsoft.com/office/drawing/2014/main" id="{D452C9EB-2E86-4E73-98BB-02926C026C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1588" y="980093"/>
            <a:ext cx="3085367" cy="15713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316" name="Rectangle 4">
            <a:extLst>
              <a:ext uri="{FF2B5EF4-FFF2-40B4-BE49-F238E27FC236}">
                <a16:creationId xmlns:a16="http://schemas.microsoft.com/office/drawing/2014/main" id="{D8C1B0AC-5C1C-47FC-8BBD-9D0AF17819C4}"/>
              </a:ext>
            </a:extLst>
          </p:cNvPr>
          <p:cNvSpPr>
            <a:spLocks noChangeArrowheads="1"/>
          </p:cNvSpPr>
          <p:nvPr/>
        </p:nvSpPr>
        <p:spPr bwMode="auto">
          <a:xfrm>
            <a:off x="5554206" y="2532253"/>
            <a:ext cx="2621756" cy="252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9pPr>
          </a:lstStyle>
          <a:p>
            <a:pPr>
              <a:spcBef>
                <a:spcPts val="600"/>
              </a:spcBef>
              <a:buClr>
                <a:srgbClr val="000000"/>
              </a:buClr>
              <a:buSzPct val="100000"/>
            </a:pPr>
            <a:r>
              <a:rPr lang="en-US" altLang="en-US" sz="1200" dirty="0">
                <a:solidFill>
                  <a:srgbClr val="FF0000"/>
                </a:solidFill>
                <a:latin typeface="Calibri (Body)"/>
                <a:ea typeface="Microsoft YaHei" panose="020B0503020204020204" pitchFamily="34" charset="-122"/>
              </a:rPr>
              <a:t>Regulated supply showing outputs</a:t>
            </a:r>
          </a:p>
        </p:txBody>
      </p:sp>
      <p:pic>
        <p:nvPicPr>
          <p:cNvPr id="13317" name="Picture 5">
            <a:extLst>
              <a:ext uri="{FF2B5EF4-FFF2-40B4-BE49-F238E27FC236}">
                <a16:creationId xmlns:a16="http://schemas.microsoft.com/office/drawing/2014/main" id="{CAE8E125-C294-4D86-B035-D995756366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2411016"/>
            <a:ext cx="3371850" cy="27432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318" name="Rectangle 6">
            <a:extLst>
              <a:ext uri="{FF2B5EF4-FFF2-40B4-BE49-F238E27FC236}">
                <a16:creationId xmlns:a16="http://schemas.microsoft.com/office/drawing/2014/main" id="{FE533783-536D-48C1-9305-DF2EA4C7A4F9}"/>
              </a:ext>
            </a:extLst>
          </p:cNvPr>
          <p:cNvSpPr>
            <a:spLocks noChangeArrowheads="1"/>
          </p:cNvSpPr>
          <p:nvPr/>
        </p:nvSpPr>
        <p:spPr bwMode="auto">
          <a:xfrm>
            <a:off x="4802981" y="2852203"/>
            <a:ext cx="2857500" cy="16619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spAutoFit/>
          </a:bodyPr>
          <a:lstStyle>
            <a:lvl1pPr>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1350" dirty="0">
                <a:solidFill>
                  <a:srgbClr val="000066"/>
                </a:solidFill>
                <a:latin typeface="Calibri (Body)"/>
                <a:ea typeface="Microsoft YaHei" panose="020B0503020204020204" pitchFamily="34" charset="-122"/>
              </a:rPr>
              <a:t>Interior view of a  switched-mode </a:t>
            </a:r>
          </a:p>
          <a:p>
            <a:pPr eaLnBrk="1" hangingPunct="1">
              <a:buClr>
                <a:srgbClr val="000000"/>
              </a:buClr>
              <a:buSzPct val="100000"/>
              <a:buFont typeface="Times New Roman" panose="02020603050405020304" pitchFamily="18" charset="0"/>
              <a:buNone/>
            </a:pPr>
            <a:r>
              <a:rPr lang="en-US" altLang="en-US" sz="1350" dirty="0">
                <a:solidFill>
                  <a:srgbClr val="000066"/>
                </a:solidFill>
                <a:latin typeface="Calibri (Body)"/>
                <a:ea typeface="Microsoft YaHei" panose="020B0503020204020204" pitchFamily="34" charset="-122"/>
              </a:rPr>
              <a:t>power supply:</a:t>
            </a:r>
            <a:br>
              <a:rPr lang="en-US" altLang="en-US" sz="1350" dirty="0">
                <a:solidFill>
                  <a:srgbClr val="000066"/>
                </a:solidFill>
                <a:latin typeface="Calibri (Body)"/>
                <a:ea typeface="Microsoft YaHei" panose="020B0503020204020204" pitchFamily="34" charset="-122"/>
              </a:rPr>
            </a:br>
            <a:endParaRPr lang="en-US" altLang="en-US" sz="1350" dirty="0">
              <a:solidFill>
                <a:srgbClr val="000066"/>
              </a:solidFill>
              <a:latin typeface="Calibri (Body)"/>
              <a:ea typeface="Microsoft YaHei" panose="020B0503020204020204" pitchFamily="34" charset="-122"/>
            </a:endParaRPr>
          </a:p>
          <a:p>
            <a:pPr eaLnBrk="1" hangingPunct="1">
              <a:buClr>
                <a:srgbClr val="000000"/>
              </a:buClr>
              <a:buSzPct val="100000"/>
              <a:buFont typeface="Times New Roman" panose="02020603050405020304" pitchFamily="18" charset="0"/>
              <a:buNone/>
            </a:pPr>
            <a:r>
              <a:rPr lang="en-US" altLang="en-US" sz="1350" dirty="0">
                <a:solidFill>
                  <a:srgbClr val="000066"/>
                </a:solidFill>
                <a:latin typeface="Calibri (Body)"/>
                <a:ea typeface="Microsoft YaHei" panose="020B0503020204020204" pitchFamily="34" charset="-122"/>
              </a:rPr>
              <a:t>A - bridge rectifier</a:t>
            </a:r>
            <a:br>
              <a:rPr lang="en-US" altLang="en-US" sz="1350" dirty="0">
                <a:solidFill>
                  <a:srgbClr val="000066"/>
                </a:solidFill>
                <a:latin typeface="Calibri (Body)"/>
                <a:ea typeface="Microsoft YaHei" panose="020B0503020204020204" pitchFamily="34" charset="-122"/>
              </a:rPr>
            </a:br>
            <a:r>
              <a:rPr lang="en-US" altLang="en-US" sz="1350" dirty="0">
                <a:solidFill>
                  <a:srgbClr val="000066"/>
                </a:solidFill>
                <a:latin typeface="Calibri (Body)"/>
                <a:ea typeface="Microsoft YaHei" panose="020B0503020204020204" pitchFamily="34" charset="-122"/>
              </a:rPr>
              <a:t>B - Input filter capacitors</a:t>
            </a:r>
            <a:br>
              <a:rPr lang="en-US" altLang="en-US" sz="1350" dirty="0">
                <a:solidFill>
                  <a:srgbClr val="000066"/>
                </a:solidFill>
                <a:latin typeface="Calibri (Body)"/>
                <a:ea typeface="Microsoft YaHei" panose="020B0503020204020204" pitchFamily="34" charset="-122"/>
              </a:rPr>
            </a:br>
            <a:r>
              <a:rPr lang="en-US" altLang="en-US" sz="1350" dirty="0">
                <a:solidFill>
                  <a:srgbClr val="000066"/>
                </a:solidFill>
                <a:latin typeface="Calibri (Body)"/>
                <a:ea typeface="Microsoft YaHei" panose="020B0503020204020204" pitchFamily="34" charset="-122"/>
              </a:rPr>
              <a:t>C - Transformer</a:t>
            </a:r>
            <a:br>
              <a:rPr lang="en-US" altLang="en-US" sz="1350" dirty="0">
                <a:solidFill>
                  <a:srgbClr val="000066"/>
                </a:solidFill>
                <a:latin typeface="Calibri (Body)"/>
                <a:ea typeface="Microsoft YaHei" panose="020B0503020204020204" pitchFamily="34" charset="-122"/>
              </a:rPr>
            </a:br>
            <a:r>
              <a:rPr lang="en-US" altLang="en-US" sz="1350" dirty="0">
                <a:solidFill>
                  <a:srgbClr val="000066"/>
                </a:solidFill>
                <a:latin typeface="Calibri (Body)"/>
                <a:ea typeface="Microsoft YaHei" panose="020B0503020204020204" pitchFamily="34" charset="-122"/>
              </a:rPr>
              <a:t>D - output filter coil</a:t>
            </a:r>
            <a:br>
              <a:rPr lang="en-US" altLang="en-US" sz="1350" dirty="0">
                <a:solidFill>
                  <a:srgbClr val="000066"/>
                </a:solidFill>
                <a:latin typeface="Calibri (Body)"/>
                <a:ea typeface="Microsoft YaHei" panose="020B0503020204020204" pitchFamily="34" charset="-122"/>
              </a:rPr>
            </a:br>
            <a:r>
              <a:rPr lang="en-US" altLang="en-US" sz="1350" dirty="0">
                <a:solidFill>
                  <a:srgbClr val="000066"/>
                </a:solidFill>
                <a:latin typeface="Calibri (Body)"/>
                <a:ea typeface="Microsoft YaHei" panose="020B0503020204020204" pitchFamily="34" charset="-122"/>
              </a:rPr>
              <a:t>E - output filter capacitors </a:t>
            </a:r>
          </a:p>
        </p:txBody>
      </p:sp>
      <p:sp>
        <p:nvSpPr>
          <p:cNvPr id="13319" name="Line 7">
            <a:extLst>
              <a:ext uri="{FF2B5EF4-FFF2-40B4-BE49-F238E27FC236}">
                <a16:creationId xmlns:a16="http://schemas.microsoft.com/office/drawing/2014/main" id="{317E3971-1437-44C2-88F5-61E9E1330E82}"/>
              </a:ext>
            </a:extLst>
          </p:cNvPr>
          <p:cNvSpPr>
            <a:spLocks noChangeShapeType="1"/>
          </p:cNvSpPr>
          <p:nvPr/>
        </p:nvSpPr>
        <p:spPr bwMode="auto">
          <a:xfrm flipH="1">
            <a:off x="1719263" y="3580210"/>
            <a:ext cx="3055144" cy="144065"/>
          </a:xfrm>
          <a:prstGeom prst="line">
            <a:avLst/>
          </a:prstGeom>
          <a:noFill/>
          <a:ln w="28440" cap="sq">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dirty="0"/>
          </a:p>
        </p:txBody>
      </p:sp>
      <p:sp>
        <p:nvSpPr>
          <p:cNvPr id="13320" name="Line 8">
            <a:extLst>
              <a:ext uri="{FF2B5EF4-FFF2-40B4-BE49-F238E27FC236}">
                <a16:creationId xmlns:a16="http://schemas.microsoft.com/office/drawing/2014/main" id="{4A21836C-E489-4F80-9ADB-CE34D382E464}"/>
              </a:ext>
            </a:extLst>
          </p:cNvPr>
          <p:cNvSpPr>
            <a:spLocks noChangeShapeType="1"/>
          </p:cNvSpPr>
          <p:nvPr/>
        </p:nvSpPr>
        <p:spPr bwMode="auto">
          <a:xfrm flipH="1" flipV="1">
            <a:off x="1719263" y="3376612"/>
            <a:ext cx="3055144" cy="406004"/>
          </a:xfrm>
          <a:prstGeom prst="line">
            <a:avLst/>
          </a:prstGeom>
          <a:noFill/>
          <a:ln w="28440" cap="sq">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dirty="0"/>
          </a:p>
        </p:txBody>
      </p:sp>
      <p:sp>
        <p:nvSpPr>
          <p:cNvPr id="13321" name="Line 9">
            <a:extLst>
              <a:ext uri="{FF2B5EF4-FFF2-40B4-BE49-F238E27FC236}">
                <a16:creationId xmlns:a16="http://schemas.microsoft.com/office/drawing/2014/main" id="{2CD38CBA-0691-4CE6-9E57-0500B3E66217}"/>
              </a:ext>
            </a:extLst>
          </p:cNvPr>
          <p:cNvSpPr>
            <a:spLocks noChangeShapeType="1"/>
          </p:cNvSpPr>
          <p:nvPr/>
        </p:nvSpPr>
        <p:spPr bwMode="auto">
          <a:xfrm flipH="1" flipV="1">
            <a:off x="2727722" y="3492104"/>
            <a:ext cx="2046684" cy="491728"/>
          </a:xfrm>
          <a:prstGeom prst="line">
            <a:avLst/>
          </a:prstGeom>
          <a:noFill/>
          <a:ln w="28440" cap="sq">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dirty="0"/>
          </a:p>
        </p:txBody>
      </p:sp>
      <p:sp>
        <p:nvSpPr>
          <p:cNvPr id="13322" name="Line 10">
            <a:extLst>
              <a:ext uri="{FF2B5EF4-FFF2-40B4-BE49-F238E27FC236}">
                <a16:creationId xmlns:a16="http://schemas.microsoft.com/office/drawing/2014/main" id="{C3C4829C-E7F6-4338-A6FB-820EE099F66D}"/>
              </a:ext>
            </a:extLst>
          </p:cNvPr>
          <p:cNvSpPr>
            <a:spLocks noChangeShapeType="1"/>
          </p:cNvSpPr>
          <p:nvPr/>
        </p:nvSpPr>
        <p:spPr bwMode="auto">
          <a:xfrm flipH="1" flipV="1">
            <a:off x="3389710" y="3348038"/>
            <a:ext cx="1384697" cy="838200"/>
          </a:xfrm>
          <a:prstGeom prst="line">
            <a:avLst/>
          </a:prstGeom>
          <a:noFill/>
          <a:ln w="28440" cap="sq">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dirty="0"/>
          </a:p>
        </p:txBody>
      </p:sp>
      <p:sp>
        <p:nvSpPr>
          <p:cNvPr id="13323" name="Line 11">
            <a:extLst>
              <a:ext uri="{FF2B5EF4-FFF2-40B4-BE49-F238E27FC236}">
                <a16:creationId xmlns:a16="http://schemas.microsoft.com/office/drawing/2014/main" id="{1D53DF44-F74C-4667-BA2B-74986FB178FA}"/>
              </a:ext>
            </a:extLst>
          </p:cNvPr>
          <p:cNvSpPr>
            <a:spLocks noChangeShapeType="1"/>
          </p:cNvSpPr>
          <p:nvPr/>
        </p:nvSpPr>
        <p:spPr bwMode="auto">
          <a:xfrm flipH="1" flipV="1">
            <a:off x="3793331" y="3520679"/>
            <a:ext cx="952500" cy="865584"/>
          </a:xfrm>
          <a:prstGeom prst="line">
            <a:avLst/>
          </a:prstGeom>
          <a:noFill/>
          <a:ln w="28440" cap="sq">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dirty="0"/>
          </a:p>
        </p:txBody>
      </p:sp>
      <p:sp>
        <p:nvSpPr>
          <p:cNvPr id="2" name="Slide Number Placeholder 1"/>
          <p:cNvSpPr>
            <a:spLocks noGrp="1"/>
          </p:cNvSpPr>
          <p:nvPr>
            <p:ph type="sldNum" sz="quarter" idx="12"/>
          </p:nvPr>
        </p:nvSpPr>
        <p:spPr/>
        <p:txBody>
          <a:bodyPr/>
          <a:lstStyle/>
          <a:p>
            <a:pPr>
              <a:defRPr/>
            </a:pPr>
            <a:fld id="{879762E1-E385-4FE1-AAF3-B236C29B166E}" type="slidenum">
              <a:rPr lang="en-US" smtClean="0"/>
              <a:pPr>
                <a:defRPr/>
              </a:pPr>
              <a:t>10</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13314">
                                            <p:txEl>
                                              <p:pRg st="0" end="0"/>
                                            </p:txEl>
                                          </p:spTgt>
                                        </p:tgtEl>
                                        <p:attrNameLst>
                                          <p:attrName>style.visibility</p:attrName>
                                        </p:attrNameLst>
                                      </p:cBhvr>
                                      <p:to>
                                        <p:strVal val="visible"/>
                                      </p:to>
                                    </p:set>
                                    <p:animEffect transition="in" filter="wipe(up)">
                                      <p:cBhvr additive="repl">
                                        <p:cTn id="7" dur="1000"/>
                                        <p:tgtEl>
                                          <p:spTgt spid="1331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2" fill="hold" nodeType="clickEffect">
                                  <p:stCondLst>
                                    <p:cond delay="0"/>
                                  </p:stCondLst>
                                  <p:childTnLst>
                                    <p:set>
                                      <p:cBhvr additive="repl">
                                        <p:cTn id="11" dur="1" fill="hold">
                                          <p:stCondLst>
                                            <p:cond delay="0"/>
                                          </p:stCondLst>
                                        </p:cTn>
                                        <p:tgtEl>
                                          <p:spTgt spid="13315"/>
                                        </p:tgtEl>
                                        <p:attrNameLst>
                                          <p:attrName>style.visibility</p:attrName>
                                        </p:attrNameLst>
                                      </p:cBhvr>
                                      <p:to>
                                        <p:strVal val="visible"/>
                                      </p:to>
                                    </p:set>
                                    <p:animEffect transition="in" filter="wipe(right)">
                                      <p:cBhvr additive="repl">
                                        <p:cTn id="12" dur="1000"/>
                                        <p:tgtEl>
                                          <p:spTgt spid="13315"/>
                                        </p:tgtEl>
                                      </p:cBhvr>
                                    </p:animEffect>
                                  </p:childTnLst>
                                </p:cTn>
                              </p:par>
                              <p:par>
                                <p:cTn id="13" presetID="22" presetClass="entr" presetSubtype="2" fill="hold" nodeType="withEffect">
                                  <p:stCondLst>
                                    <p:cond delay="0"/>
                                  </p:stCondLst>
                                  <p:childTnLst>
                                    <p:set>
                                      <p:cBhvr additive="repl">
                                        <p:cTn id="14" dur="1" fill="hold">
                                          <p:stCondLst>
                                            <p:cond delay="0"/>
                                          </p:stCondLst>
                                        </p:cTn>
                                        <p:tgtEl>
                                          <p:spTgt spid="13316"/>
                                        </p:tgtEl>
                                        <p:attrNameLst>
                                          <p:attrName>style.visibility</p:attrName>
                                        </p:attrNameLst>
                                      </p:cBhvr>
                                      <p:to>
                                        <p:strVal val="visible"/>
                                      </p:to>
                                    </p:set>
                                    <p:animEffect transition="in" filter="wipe(right)">
                                      <p:cBhvr additive="repl">
                                        <p:cTn id="15" dur="1000"/>
                                        <p:tgtEl>
                                          <p:spTgt spid="13316"/>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 presetClass="entr" presetSubtype="8" fill="hold" nodeType="clickEffect">
                                  <p:stCondLst>
                                    <p:cond delay="0"/>
                                  </p:stCondLst>
                                  <p:childTnLst>
                                    <p:set>
                                      <p:cBhvr additive="repl">
                                        <p:cTn id="19" dur="1" fill="hold">
                                          <p:stCondLst>
                                            <p:cond delay="0"/>
                                          </p:stCondLst>
                                        </p:cTn>
                                        <p:tgtEl>
                                          <p:spTgt spid="13317"/>
                                        </p:tgtEl>
                                        <p:attrNameLst>
                                          <p:attrName>style.visibility</p:attrName>
                                        </p:attrNameLst>
                                      </p:cBhvr>
                                      <p:to>
                                        <p:strVal val="visible"/>
                                      </p:to>
                                    </p:set>
                                    <p:anim calcmode="lin" valueType="num">
                                      <p:cBhvr additive="repl">
                                        <p:cTn id="20" dur="1000" fill="hold"/>
                                        <p:tgtEl>
                                          <p:spTgt spid="13317"/>
                                        </p:tgtEl>
                                        <p:attrNameLst>
                                          <p:attrName>ppt_x</p:attrName>
                                        </p:attrNameLst>
                                      </p:cBhvr>
                                      <p:tavLst>
                                        <p:tav tm="100000">
                                          <p:val>
                                            <p:strVal val="0-#ppt_w/2"/>
                                          </p:val>
                                        </p:tav>
                                        <p:tav>
                                          <p:val>
                                            <p:strVal val="#ppt_x"/>
                                          </p:val>
                                        </p:tav>
                                      </p:tavLst>
                                    </p:anim>
                                    <p:anim calcmode="lin" valueType="num">
                                      <p:cBhvr additive="repl">
                                        <p:cTn id="21" dur="1000" fill="hold"/>
                                        <p:tgtEl>
                                          <p:spTgt spid="13317"/>
                                        </p:tgtEl>
                                        <p:attrNameLst>
                                          <p:attrName>ppt_y</p:attrName>
                                        </p:attrNameLst>
                                      </p:cBhvr>
                                      <p:tavLst>
                                        <p:tav tm="100000">
                                          <p:val>
                                            <p:strVal val="#ppt_y"/>
                                          </p:val>
                                        </p:tav>
                                        <p:tav>
                                          <p:val>
                                            <p:strVal val="#ppt_y"/>
                                          </p:val>
                                        </p:tav>
                                      </p:tavLst>
                                    </p:anim>
                                  </p:childTnLst>
                                </p:cTn>
                              </p:par>
                              <p:par>
                                <p:cTn id="22" presetID="2" presetClass="entr" presetSubtype="2" fill="hold" nodeType="withEffect">
                                  <p:stCondLst>
                                    <p:cond delay="0"/>
                                  </p:stCondLst>
                                  <p:childTnLst>
                                    <p:set>
                                      <p:cBhvr additive="repl">
                                        <p:cTn id="23" dur="1" fill="hold">
                                          <p:stCondLst>
                                            <p:cond delay="0"/>
                                          </p:stCondLst>
                                        </p:cTn>
                                        <p:tgtEl>
                                          <p:spTgt spid="13318"/>
                                        </p:tgtEl>
                                        <p:attrNameLst>
                                          <p:attrName>style.visibility</p:attrName>
                                        </p:attrNameLst>
                                      </p:cBhvr>
                                      <p:to>
                                        <p:strVal val="visible"/>
                                      </p:to>
                                    </p:set>
                                    <p:anim calcmode="lin" valueType="num">
                                      <p:cBhvr additive="repl">
                                        <p:cTn id="24" dur="1000" fill="hold"/>
                                        <p:tgtEl>
                                          <p:spTgt spid="13318"/>
                                        </p:tgtEl>
                                        <p:attrNameLst>
                                          <p:attrName>ppt_x</p:attrName>
                                        </p:attrNameLst>
                                      </p:cBhvr>
                                      <p:tavLst>
                                        <p:tav tm="100000">
                                          <p:val>
                                            <p:strVal val="1+#ppt_w/2"/>
                                          </p:val>
                                        </p:tav>
                                        <p:tav>
                                          <p:val>
                                            <p:strVal val="#ppt_x"/>
                                          </p:val>
                                        </p:tav>
                                      </p:tavLst>
                                    </p:anim>
                                    <p:anim calcmode="lin" valueType="num">
                                      <p:cBhvr additive="repl">
                                        <p:cTn id="25" dur="1000" fill="hold"/>
                                        <p:tgtEl>
                                          <p:spTgt spid="13318"/>
                                        </p:tgtEl>
                                        <p:attrNameLst>
                                          <p:attrName>ppt_y</p:attrName>
                                        </p:attrNameLst>
                                      </p:cBhvr>
                                      <p:tavLst>
                                        <p:tav tm="100000">
                                          <p:val>
                                            <p:strVal val="#ppt_y"/>
                                          </p:val>
                                        </p:tav>
                                        <p:tav>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2" fill="hold" nodeType="clickEffect">
                                  <p:stCondLst>
                                    <p:cond delay="0"/>
                                  </p:stCondLst>
                                  <p:childTnLst>
                                    <p:set>
                                      <p:cBhvr additive="repl">
                                        <p:cTn id="29" dur="1" fill="hold">
                                          <p:stCondLst>
                                            <p:cond delay="0"/>
                                          </p:stCondLst>
                                        </p:cTn>
                                        <p:tgtEl>
                                          <p:spTgt spid="13319"/>
                                        </p:tgtEl>
                                        <p:attrNameLst>
                                          <p:attrName>style.visibility</p:attrName>
                                        </p:attrNameLst>
                                      </p:cBhvr>
                                      <p:to>
                                        <p:strVal val="visible"/>
                                      </p:to>
                                    </p:set>
                                    <p:animEffect transition="in" filter="wipe(right)">
                                      <p:cBhvr additive="repl">
                                        <p:cTn id="30" dur="1000"/>
                                        <p:tgtEl>
                                          <p:spTgt spid="13319"/>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4" fill="hold" nodeType="clickEffect">
                                  <p:stCondLst>
                                    <p:cond delay="0"/>
                                  </p:stCondLst>
                                  <p:childTnLst>
                                    <p:set>
                                      <p:cBhvr additive="repl">
                                        <p:cTn id="34" dur="1" fill="hold">
                                          <p:stCondLst>
                                            <p:cond delay="0"/>
                                          </p:stCondLst>
                                        </p:cTn>
                                        <p:tgtEl>
                                          <p:spTgt spid="13320"/>
                                        </p:tgtEl>
                                        <p:attrNameLst>
                                          <p:attrName>style.visibility</p:attrName>
                                        </p:attrNameLst>
                                      </p:cBhvr>
                                      <p:to>
                                        <p:strVal val="visible"/>
                                      </p:to>
                                    </p:set>
                                    <p:animEffect transition="in" filter="wipe(down)">
                                      <p:cBhvr additive="repl">
                                        <p:cTn id="35" dur="1000"/>
                                        <p:tgtEl>
                                          <p:spTgt spid="13320"/>
                                        </p:tgtEl>
                                      </p:cBhvr>
                                    </p:animEffect>
                                  </p:childTnLst>
                                </p:cTn>
                              </p:par>
                              <p:par>
                                <p:cTn id="36" presetID="10" presetClass="exit" fill="hold" nodeType="withEffect">
                                  <p:stCondLst>
                                    <p:cond delay="0"/>
                                  </p:stCondLst>
                                  <p:childTnLst>
                                    <p:animEffect transition="out" filter="fade">
                                      <p:cBhvr additive="repl">
                                        <p:cTn id="37" dur="2000"/>
                                        <p:tgtEl>
                                          <p:spTgt spid="13319"/>
                                        </p:tgtEl>
                                      </p:cBhvr>
                                    </p:animEffect>
                                    <p:set>
                                      <p:cBhvr additive="repl">
                                        <p:cTn id="38" dur="1" fill="hold">
                                          <p:stCondLst>
                                            <p:cond delay="1999"/>
                                          </p:stCondLst>
                                        </p:cTn>
                                        <p:tgtEl>
                                          <p:spTgt spid="13319"/>
                                        </p:tgtEl>
                                        <p:attrNameLst>
                                          <p:attrName>style.visibility</p:attrName>
                                        </p:attrNameLst>
                                      </p:cBhvr>
                                      <p:to>
                                        <p:strVal val="hidden"/>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22" presetClass="entr" presetSubtype="4" fill="hold" nodeType="clickEffect">
                                  <p:stCondLst>
                                    <p:cond delay="0"/>
                                  </p:stCondLst>
                                  <p:childTnLst>
                                    <p:set>
                                      <p:cBhvr additive="repl">
                                        <p:cTn id="42" dur="1" fill="hold">
                                          <p:stCondLst>
                                            <p:cond delay="0"/>
                                          </p:stCondLst>
                                        </p:cTn>
                                        <p:tgtEl>
                                          <p:spTgt spid="13321"/>
                                        </p:tgtEl>
                                        <p:attrNameLst>
                                          <p:attrName>style.visibility</p:attrName>
                                        </p:attrNameLst>
                                      </p:cBhvr>
                                      <p:to>
                                        <p:strVal val="visible"/>
                                      </p:to>
                                    </p:set>
                                    <p:animEffect transition="in" filter="wipe(down)">
                                      <p:cBhvr additive="repl">
                                        <p:cTn id="43" dur="1000"/>
                                        <p:tgtEl>
                                          <p:spTgt spid="13321"/>
                                        </p:tgtEl>
                                      </p:cBhvr>
                                    </p:animEffect>
                                  </p:childTnLst>
                                </p:cTn>
                              </p:par>
                              <p:par>
                                <p:cTn id="44" presetID="10" presetClass="exit" fill="hold" nodeType="withEffect">
                                  <p:stCondLst>
                                    <p:cond delay="0"/>
                                  </p:stCondLst>
                                  <p:childTnLst>
                                    <p:animEffect transition="out" filter="fade">
                                      <p:cBhvr additive="repl">
                                        <p:cTn id="45" dur="2000"/>
                                        <p:tgtEl>
                                          <p:spTgt spid="13320"/>
                                        </p:tgtEl>
                                      </p:cBhvr>
                                    </p:animEffect>
                                    <p:set>
                                      <p:cBhvr additive="repl">
                                        <p:cTn id="46" dur="1" fill="hold">
                                          <p:stCondLst>
                                            <p:cond delay="1999"/>
                                          </p:stCondLst>
                                        </p:cTn>
                                        <p:tgtEl>
                                          <p:spTgt spid="13320"/>
                                        </p:tgtEl>
                                        <p:attrNameLst>
                                          <p:attrName>style.visibility</p:attrName>
                                        </p:attrNameLst>
                                      </p:cBhvr>
                                      <p:to>
                                        <p:strVal val="hidden"/>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4" fill="hold" nodeType="clickEffect">
                                  <p:stCondLst>
                                    <p:cond delay="0"/>
                                  </p:stCondLst>
                                  <p:childTnLst>
                                    <p:set>
                                      <p:cBhvr additive="repl">
                                        <p:cTn id="50" dur="1" fill="hold">
                                          <p:stCondLst>
                                            <p:cond delay="0"/>
                                          </p:stCondLst>
                                        </p:cTn>
                                        <p:tgtEl>
                                          <p:spTgt spid="13322"/>
                                        </p:tgtEl>
                                        <p:attrNameLst>
                                          <p:attrName>style.visibility</p:attrName>
                                        </p:attrNameLst>
                                      </p:cBhvr>
                                      <p:to>
                                        <p:strVal val="visible"/>
                                      </p:to>
                                    </p:set>
                                    <p:animEffect transition="in" filter="wipe(down)">
                                      <p:cBhvr additive="repl">
                                        <p:cTn id="51" dur="1000"/>
                                        <p:tgtEl>
                                          <p:spTgt spid="13322"/>
                                        </p:tgtEl>
                                      </p:cBhvr>
                                    </p:animEffect>
                                  </p:childTnLst>
                                </p:cTn>
                              </p:par>
                              <p:par>
                                <p:cTn id="52" presetID="10" presetClass="exit" fill="hold" nodeType="withEffect">
                                  <p:stCondLst>
                                    <p:cond delay="0"/>
                                  </p:stCondLst>
                                  <p:childTnLst>
                                    <p:animEffect transition="out" filter="fade">
                                      <p:cBhvr additive="repl">
                                        <p:cTn id="53" dur="2000"/>
                                        <p:tgtEl>
                                          <p:spTgt spid="13321"/>
                                        </p:tgtEl>
                                      </p:cBhvr>
                                    </p:animEffect>
                                    <p:set>
                                      <p:cBhvr additive="repl">
                                        <p:cTn id="54" dur="1" fill="hold">
                                          <p:stCondLst>
                                            <p:cond delay="1999"/>
                                          </p:stCondLst>
                                        </p:cTn>
                                        <p:tgtEl>
                                          <p:spTgt spid="13321"/>
                                        </p:tgtEl>
                                        <p:attrNameLst>
                                          <p:attrName>style.visibility</p:attrName>
                                        </p:attrNameLst>
                                      </p:cBhvr>
                                      <p:to>
                                        <p:strVal val="hidden"/>
                                      </p:to>
                                    </p:set>
                                  </p:childTnLst>
                                </p:cTn>
                              </p:par>
                            </p:childTnLst>
                          </p:cTn>
                        </p:par>
                      </p:childTnLst>
                    </p:cTn>
                  </p:par>
                  <p:par>
                    <p:cTn id="55" fill="hold" nodeType="clickPar">
                      <p:stCondLst>
                        <p:cond delay="indefinite"/>
                      </p:stCondLst>
                      <p:childTnLst>
                        <p:par>
                          <p:cTn id="56" fill="hold" nodeType="withGroup">
                            <p:stCondLst>
                              <p:cond delay="0"/>
                            </p:stCondLst>
                            <p:childTnLst>
                              <p:par>
                                <p:cTn id="57" presetID="22" presetClass="entr" presetSubtype="4" fill="hold" nodeType="clickEffect">
                                  <p:stCondLst>
                                    <p:cond delay="0"/>
                                  </p:stCondLst>
                                  <p:childTnLst>
                                    <p:set>
                                      <p:cBhvr additive="repl">
                                        <p:cTn id="58" dur="1" fill="hold">
                                          <p:stCondLst>
                                            <p:cond delay="0"/>
                                          </p:stCondLst>
                                        </p:cTn>
                                        <p:tgtEl>
                                          <p:spTgt spid="13323"/>
                                        </p:tgtEl>
                                        <p:attrNameLst>
                                          <p:attrName>style.visibility</p:attrName>
                                        </p:attrNameLst>
                                      </p:cBhvr>
                                      <p:to>
                                        <p:strVal val="visible"/>
                                      </p:to>
                                    </p:set>
                                    <p:animEffect transition="in" filter="wipe(down)">
                                      <p:cBhvr additive="repl">
                                        <p:cTn id="59" dur="1000"/>
                                        <p:tgtEl>
                                          <p:spTgt spid="13323"/>
                                        </p:tgtEl>
                                      </p:cBhvr>
                                    </p:animEffect>
                                  </p:childTnLst>
                                </p:cTn>
                              </p:par>
                              <p:par>
                                <p:cTn id="60" presetID="10" presetClass="exit" fill="hold" nodeType="withEffect">
                                  <p:stCondLst>
                                    <p:cond delay="0"/>
                                  </p:stCondLst>
                                  <p:childTnLst>
                                    <p:animEffect transition="out" filter="fade">
                                      <p:cBhvr additive="repl">
                                        <p:cTn id="61" dur="1000"/>
                                        <p:tgtEl>
                                          <p:spTgt spid="13322"/>
                                        </p:tgtEl>
                                      </p:cBhvr>
                                    </p:animEffect>
                                    <p:set>
                                      <p:cBhvr additive="repl">
                                        <p:cTn id="62" dur="1" fill="hold">
                                          <p:stCondLst>
                                            <p:cond delay="999"/>
                                          </p:stCondLst>
                                        </p:cTn>
                                        <p:tgtEl>
                                          <p:spTgt spid="133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a:extLst>
              <a:ext uri="{FF2B5EF4-FFF2-40B4-BE49-F238E27FC236}">
                <a16:creationId xmlns:a16="http://schemas.microsoft.com/office/drawing/2014/main" id="{FE481B7A-4B96-4E6F-950A-3FD918D5053B}"/>
              </a:ext>
            </a:extLst>
          </p:cNvPr>
          <p:cNvSpPr>
            <a:spLocks noGrp="1" noChangeArrowheads="1"/>
          </p:cNvSpPr>
          <p:nvPr>
            <p:ph type="title"/>
          </p:nvPr>
        </p:nvSpPr>
        <p:spPr>
          <a:xfrm>
            <a:off x="1331119" y="195263"/>
            <a:ext cx="6481763" cy="651272"/>
          </a:xfrm>
        </p:spPr>
        <p:txBody>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pPr>
            <a:r>
              <a:rPr lang="en-US" altLang="en-US" sz="2700" b="1" dirty="0">
                <a:solidFill>
                  <a:srgbClr val="FF0000"/>
                </a:solidFill>
                <a:latin typeface="+mn-lt"/>
              </a:rPr>
              <a:t>Electrical Principles</a:t>
            </a:r>
            <a:endParaRPr lang="en-US" altLang="en-US" sz="2700" dirty="0">
              <a:solidFill>
                <a:srgbClr val="FFFFFF"/>
              </a:solidFill>
              <a:latin typeface="Rockwell" panose="02060603020205020403" pitchFamily="18" charset="0"/>
            </a:endParaRPr>
          </a:p>
        </p:txBody>
      </p:sp>
      <p:sp>
        <p:nvSpPr>
          <p:cNvPr id="14338" name="Text Box 2">
            <a:extLst>
              <a:ext uri="{FF2B5EF4-FFF2-40B4-BE49-F238E27FC236}">
                <a16:creationId xmlns:a16="http://schemas.microsoft.com/office/drawing/2014/main" id="{D9BE2CA4-C60A-4063-BB26-F1AD51770417}"/>
              </a:ext>
            </a:extLst>
          </p:cNvPr>
          <p:cNvSpPr txBox="1">
            <a:spLocks noChangeArrowheads="1"/>
          </p:cNvSpPr>
          <p:nvPr/>
        </p:nvSpPr>
        <p:spPr bwMode="auto">
          <a:xfrm>
            <a:off x="1143000" y="1131094"/>
            <a:ext cx="6741319" cy="118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9pPr>
          </a:lstStyle>
          <a:p>
            <a:pPr>
              <a:spcBef>
                <a:spcPts val="300"/>
              </a:spcBef>
              <a:buClr>
                <a:srgbClr val="FF1515"/>
              </a:buClr>
              <a:buSzPct val="100000"/>
              <a:buFont typeface="Wingdings" panose="05000000000000000000" pitchFamily="2" charset="2"/>
              <a:buChar char=""/>
            </a:pPr>
            <a:r>
              <a:rPr lang="en-US" altLang="en-US" sz="1500" b="1" dirty="0">
                <a:solidFill>
                  <a:srgbClr val="000066"/>
                </a:solidFill>
                <a:latin typeface="+mn-lt"/>
                <a:ea typeface="Microsoft YaHei" panose="020B0503020204020204" pitchFamily="34" charset="-122"/>
              </a:rPr>
              <a:t>180 degrees</a:t>
            </a:r>
            <a:r>
              <a:rPr lang="en-US" altLang="en-US" sz="1500" dirty="0">
                <a:solidFill>
                  <a:srgbClr val="000066"/>
                </a:solidFill>
                <a:latin typeface="+mn-lt"/>
                <a:ea typeface="Microsoft YaHei" panose="020B0503020204020204" pitchFamily="34" charset="-122"/>
              </a:rPr>
              <a:t> is the portion of the AC cycle that is converted to DC by a half-wave rectifier. </a:t>
            </a:r>
            <a:r>
              <a:rPr lang="en-US" altLang="en-US" sz="750" dirty="0">
                <a:solidFill>
                  <a:srgbClr val="000066"/>
                </a:solidFill>
                <a:latin typeface="+mn-lt"/>
                <a:ea typeface="Microsoft YaHei" panose="020B0503020204020204" pitchFamily="34" charset="-122"/>
              </a:rPr>
              <a:t>(G7A05)</a:t>
            </a: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p:txBody>
      </p:sp>
      <p:pic>
        <p:nvPicPr>
          <p:cNvPr id="14339" name="Picture 3">
            <a:extLst>
              <a:ext uri="{FF2B5EF4-FFF2-40B4-BE49-F238E27FC236}">
                <a16:creationId xmlns:a16="http://schemas.microsoft.com/office/drawing/2014/main" id="{DA2705F6-9C39-4DF4-A68C-DB4E92EE57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0010" y="1684705"/>
            <a:ext cx="5414963" cy="243959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340" name="Rectangle 4">
            <a:extLst>
              <a:ext uri="{FF2B5EF4-FFF2-40B4-BE49-F238E27FC236}">
                <a16:creationId xmlns:a16="http://schemas.microsoft.com/office/drawing/2014/main" id="{459A40CE-1DA9-4C1D-BF93-85956B1DC39A}"/>
              </a:ext>
            </a:extLst>
          </p:cNvPr>
          <p:cNvSpPr>
            <a:spLocks noChangeArrowheads="1"/>
          </p:cNvSpPr>
          <p:nvPr/>
        </p:nvSpPr>
        <p:spPr bwMode="auto">
          <a:xfrm>
            <a:off x="3506391" y="4012406"/>
            <a:ext cx="2937272" cy="252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9pPr>
          </a:lstStyle>
          <a:p>
            <a:pPr>
              <a:spcBef>
                <a:spcPts val="600"/>
              </a:spcBef>
              <a:buClr>
                <a:srgbClr val="000000"/>
              </a:buClr>
              <a:buSzPct val="100000"/>
            </a:pPr>
            <a:r>
              <a:rPr lang="en-US" altLang="en-US" sz="1200" dirty="0">
                <a:solidFill>
                  <a:srgbClr val="FF0000"/>
                </a:solidFill>
                <a:latin typeface="Calibri (Body)"/>
                <a:ea typeface="Microsoft YaHei" panose="020B0503020204020204" pitchFamily="34" charset="-122"/>
              </a:rPr>
              <a:t>Half-wave rectifier power supply</a:t>
            </a:r>
          </a:p>
        </p:txBody>
      </p:sp>
      <p:sp>
        <p:nvSpPr>
          <p:cNvPr id="14341" name="Rectangle 5">
            <a:extLst>
              <a:ext uri="{FF2B5EF4-FFF2-40B4-BE49-F238E27FC236}">
                <a16:creationId xmlns:a16="http://schemas.microsoft.com/office/drawing/2014/main" id="{98725CE1-2699-47A8-9B9A-B7731720BB85}"/>
              </a:ext>
            </a:extLst>
          </p:cNvPr>
          <p:cNvSpPr>
            <a:spLocks noChangeArrowheads="1"/>
          </p:cNvSpPr>
          <p:nvPr/>
        </p:nvSpPr>
        <p:spPr bwMode="auto">
          <a:xfrm>
            <a:off x="2209800" y="2205037"/>
            <a:ext cx="504825" cy="2066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tabLst>
                <a:tab pos="457200" algn="l"/>
              </a:tabLst>
              <a:defRPr>
                <a:solidFill>
                  <a:schemeClr val="tx1"/>
                </a:solidFill>
                <a:latin typeface="Calibri" panose="020F0502020204030204" pitchFamily="34" charset="0"/>
              </a:defRPr>
            </a:lvl1pPr>
            <a:lvl2pPr marL="742950" indent="-285750">
              <a:tabLst>
                <a:tab pos="457200" algn="l"/>
              </a:tabLst>
              <a:defRPr>
                <a:solidFill>
                  <a:schemeClr val="tx1"/>
                </a:solidFill>
                <a:latin typeface="Calibri" panose="020F0502020204030204" pitchFamily="34" charset="0"/>
              </a:defRPr>
            </a:lvl2pPr>
            <a:lvl3pPr marL="1143000" indent="-228600">
              <a:tabLst>
                <a:tab pos="457200" algn="l"/>
              </a:tabLst>
              <a:defRPr>
                <a:solidFill>
                  <a:schemeClr val="tx1"/>
                </a:solidFill>
                <a:latin typeface="Calibri" panose="020F0502020204030204" pitchFamily="34" charset="0"/>
              </a:defRPr>
            </a:lvl3pPr>
            <a:lvl4pPr marL="1600200" indent="-228600">
              <a:tabLst>
                <a:tab pos="457200" algn="l"/>
              </a:tabLst>
              <a:defRPr>
                <a:solidFill>
                  <a:schemeClr val="tx1"/>
                </a:solidFill>
                <a:latin typeface="Calibri" panose="020F0502020204030204" pitchFamily="34" charset="0"/>
              </a:defRPr>
            </a:lvl4pPr>
            <a:lvl5pPr marL="2057400" indent="-228600">
              <a:tabLst>
                <a:tab pos="4572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900" dirty="0">
                <a:solidFill>
                  <a:srgbClr val="06031B"/>
                </a:solidFill>
                <a:latin typeface="Verdana" panose="020B0604030504040204" pitchFamily="34" charset="0"/>
                <a:ea typeface="Microsoft YaHei" panose="020B0503020204020204" pitchFamily="34" charset="-122"/>
              </a:rPr>
              <a:t>Input</a:t>
            </a:r>
          </a:p>
        </p:txBody>
      </p:sp>
      <p:sp>
        <p:nvSpPr>
          <p:cNvPr id="2" name="Slide Number Placeholder 1"/>
          <p:cNvSpPr>
            <a:spLocks noGrp="1"/>
          </p:cNvSpPr>
          <p:nvPr>
            <p:ph type="sldNum" sz="quarter" idx="12"/>
          </p:nvPr>
        </p:nvSpPr>
        <p:spPr/>
        <p:txBody>
          <a:bodyPr/>
          <a:lstStyle/>
          <a:p>
            <a:pPr>
              <a:defRPr/>
            </a:pPr>
            <a:fld id="{879762E1-E385-4FE1-AAF3-B236C29B166E}" type="slidenum">
              <a:rPr lang="en-US" smtClean="0"/>
              <a:pPr>
                <a:defRPr/>
              </a:pPr>
              <a:t>11</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14338">
                                            <p:txEl>
                                              <p:pRg st="0" end="0"/>
                                            </p:txEl>
                                          </p:spTgt>
                                        </p:tgtEl>
                                        <p:attrNameLst>
                                          <p:attrName>style.visibility</p:attrName>
                                        </p:attrNameLst>
                                      </p:cBhvr>
                                      <p:to>
                                        <p:strVal val="visible"/>
                                      </p:to>
                                    </p:set>
                                    <p:animEffect transition="in" filter="wipe(up)">
                                      <p:cBhvr additive="repl">
                                        <p:cTn id="7" dur="1000"/>
                                        <p:tgtEl>
                                          <p:spTgt spid="1433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additive="repl">
                                        <p:cTn id="11" dur="1" fill="hold">
                                          <p:stCondLst>
                                            <p:cond delay="0"/>
                                          </p:stCondLst>
                                        </p:cTn>
                                        <p:tgtEl>
                                          <p:spTgt spid="14339"/>
                                        </p:tgtEl>
                                        <p:attrNameLst>
                                          <p:attrName>style.visibility</p:attrName>
                                        </p:attrNameLst>
                                      </p:cBhvr>
                                      <p:to>
                                        <p:strVal val="visible"/>
                                      </p:to>
                                    </p:set>
                                    <p:animEffect transition="in" filter="wipe(down)">
                                      <p:cBhvr additive="repl">
                                        <p:cTn id="12" dur="1000"/>
                                        <p:tgtEl>
                                          <p:spTgt spid="14339"/>
                                        </p:tgtEl>
                                      </p:cBhvr>
                                    </p:animEffect>
                                  </p:childTnLst>
                                </p:cTn>
                              </p:par>
                              <p:par>
                                <p:cTn id="13" presetID="22" presetClass="entr" presetSubtype="4" fill="hold" nodeType="withEffect">
                                  <p:stCondLst>
                                    <p:cond delay="0"/>
                                  </p:stCondLst>
                                  <p:childTnLst>
                                    <p:set>
                                      <p:cBhvr additive="repl">
                                        <p:cTn id="14" dur="1" fill="hold">
                                          <p:stCondLst>
                                            <p:cond delay="0"/>
                                          </p:stCondLst>
                                        </p:cTn>
                                        <p:tgtEl>
                                          <p:spTgt spid="14341"/>
                                        </p:tgtEl>
                                        <p:attrNameLst>
                                          <p:attrName>style.visibility</p:attrName>
                                        </p:attrNameLst>
                                      </p:cBhvr>
                                      <p:to>
                                        <p:strVal val="visible"/>
                                      </p:to>
                                    </p:set>
                                    <p:animEffect transition="in" filter="wipe(down)">
                                      <p:cBhvr additive="repl">
                                        <p:cTn id="15" dur="1000"/>
                                        <p:tgtEl>
                                          <p:spTgt spid="14341"/>
                                        </p:tgtEl>
                                      </p:cBhvr>
                                    </p:animEffect>
                                  </p:childTnLst>
                                </p:cTn>
                              </p:par>
                              <p:par>
                                <p:cTn id="16" presetID="22" presetClass="entr" presetSubtype="4" fill="hold" nodeType="withEffect">
                                  <p:stCondLst>
                                    <p:cond delay="0"/>
                                  </p:stCondLst>
                                  <p:childTnLst>
                                    <p:set>
                                      <p:cBhvr additive="repl">
                                        <p:cTn id="17" dur="1" fill="hold">
                                          <p:stCondLst>
                                            <p:cond delay="0"/>
                                          </p:stCondLst>
                                        </p:cTn>
                                        <p:tgtEl>
                                          <p:spTgt spid="14340"/>
                                        </p:tgtEl>
                                        <p:attrNameLst>
                                          <p:attrName>style.visibility</p:attrName>
                                        </p:attrNameLst>
                                      </p:cBhvr>
                                      <p:to>
                                        <p:strVal val="visible"/>
                                      </p:to>
                                    </p:set>
                                    <p:animEffect transition="in" filter="wipe(down)">
                                      <p:cBhvr additive="repl">
                                        <p:cTn id="18" dur="10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a:extLst>
              <a:ext uri="{FF2B5EF4-FFF2-40B4-BE49-F238E27FC236}">
                <a16:creationId xmlns:a16="http://schemas.microsoft.com/office/drawing/2014/main" id="{0BE30D4E-66BE-459D-B49A-9E94FCFEF3C5}"/>
              </a:ext>
            </a:extLst>
          </p:cNvPr>
          <p:cNvSpPr>
            <a:spLocks noGrp="1" noChangeArrowheads="1"/>
          </p:cNvSpPr>
          <p:nvPr>
            <p:ph type="title"/>
          </p:nvPr>
        </p:nvSpPr>
        <p:spPr>
          <a:xfrm>
            <a:off x="1331119" y="195263"/>
            <a:ext cx="6481763" cy="651272"/>
          </a:xfrm>
        </p:spPr>
        <p:txBody>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pPr>
            <a:r>
              <a:rPr lang="en-US" altLang="en-US" sz="2700" b="1" dirty="0">
                <a:solidFill>
                  <a:srgbClr val="FF0000"/>
                </a:solidFill>
                <a:latin typeface="+mn-lt"/>
              </a:rPr>
              <a:t>Electrical Principles</a:t>
            </a:r>
            <a:endParaRPr lang="en-US" altLang="en-US" sz="2700" dirty="0">
              <a:solidFill>
                <a:srgbClr val="FFFFFF"/>
              </a:solidFill>
              <a:latin typeface="Rockwell" panose="02060603020205020403" pitchFamily="18" charset="0"/>
            </a:endParaRPr>
          </a:p>
        </p:txBody>
      </p:sp>
      <p:sp>
        <p:nvSpPr>
          <p:cNvPr id="15362" name="Text Box 2">
            <a:extLst>
              <a:ext uri="{FF2B5EF4-FFF2-40B4-BE49-F238E27FC236}">
                <a16:creationId xmlns:a16="http://schemas.microsoft.com/office/drawing/2014/main" id="{FCB77EAF-30C4-45DB-90F8-B744EC5082E9}"/>
              </a:ext>
            </a:extLst>
          </p:cNvPr>
          <p:cNvSpPr txBox="1">
            <a:spLocks noChangeArrowheads="1"/>
          </p:cNvSpPr>
          <p:nvPr/>
        </p:nvSpPr>
        <p:spPr bwMode="auto">
          <a:xfrm>
            <a:off x="1143000" y="1131094"/>
            <a:ext cx="6858000" cy="37218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9pPr>
          </a:lstStyle>
          <a:p>
            <a:pPr>
              <a:spcBef>
                <a:spcPts val="300"/>
              </a:spcBef>
              <a:buClr>
                <a:srgbClr val="FF1515"/>
              </a:buClr>
              <a:buSzPct val="100000"/>
              <a:buFont typeface="Wingdings" panose="05000000000000000000" pitchFamily="2" charset="2"/>
              <a:buChar char=""/>
            </a:pPr>
            <a:r>
              <a:rPr lang="en-US" altLang="en-US" sz="1500" dirty="0">
                <a:solidFill>
                  <a:srgbClr val="000066"/>
                </a:solidFill>
                <a:latin typeface="Calibri (Body)"/>
                <a:ea typeface="Microsoft YaHei" panose="020B0503020204020204" pitchFamily="34" charset="-122"/>
              </a:rPr>
              <a:t>Only </a:t>
            </a:r>
            <a:r>
              <a:rPr lang="en-US" altLang="en-US" sz="1500" b="1" dirty="0">
                <a:solidFill>
                  <a:srgbClr val="000066"/>
                </a:solidFill>
                <a:latin typeface="Calibri (Body)"/>
                <a:ea typeface="Microsoft YaHei" panose="020B0503020204020204" pitchFamily="34" charset="-122"/>
              </a:rPr>
              <a:t>one diode </a:t>
            </a:r>
            <a:r>
              <a:rPr lang="en-US" altLang="en-US" sz="1500" dirty="0">
                <a:solidFill>
                  <a:srgbClr val="000066"/>
                </a:solidFill>
                <a:latin typeface="Calibri (Body)"/>
                <a:ea typeface="Microsoft YaHei" panose="020B0503020204020204" pitchFamily="34" charset="-122"/>
              </a:rPr>
              <a:t>is required in a </a:t>
            </a:r>
            <a:r>
              <a:rPr lang="en-US" altLang="en-US" sz="1500" b="1" dirty="0">
                <a:solidFill>
                  <a:srgbClr val="000066"/>
                </a:solidFill>
                <a:latin typeface="Calibri (Body)"/>
                <a:ea typeface="Microsoft YaHei" panose="020B0503020204020204" pitchFamily="34" charset="-122"/>
              </a:rPr>
              <a:t>half-wave rectifier </a:t>
            </a:r>
            <a:r>
              <a:rPr lang="en-US" altLang="en-US" sz="1500" dirty="0">
                <a:solidFill>
                  <a:srgbClr val="000066"/>
                </a:solidFill>
                <a:latin typeface="Calibri (Body)"/>
                <a:ea typeface="Microsoft YaHei" panose="020B0503020204020204" pitchFamily="34" charset="-122"/>
              </a:rPr>
              <a:t>power supply. </a:t>
            </a:r>
            <a:r>
              <a:rPr lang="en-US" altLang="en-US" sz="750" dirty="0">
                <a:solidFill>
                  <a:srgbClr val="000066"/>
                </a:solidFill>
                <a:latin typeface="Calibri (Body)"/>
                <a:ea typeface="Microsoft YaHei" panose="020B0503020204020204" pitchFamily="34" charset="-122"/>
              </a:rPr>
              <a:t>(G7A04)</a:t>
            </a:r>
            <a:r>
              <a:rPr lang="en-US" altLang="en-US" sz="1500" dirty="0">
                <a:solidFill>
                  <a:srgbClr val="000066"/>
                </a:solidFill>
                <a:latin typeface="Calibri (Body)"/>
                <a:ea typeface="Microsoft YaHei" panose="020B0503020204020204" pitchFamily="34" charset="-122"/>
              </a:rPr>
              <a:t> </a:t>
            </a: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300"/>
              </a:spcBef>
            </a:pPr>
            <a:endParaRPr lang="en-US" altLang="en-US" sz="1500" dirty="0">
              <a:solidFill>
                <a:srgbClr val="000066"/>
              </a:solidFill>
              <a:latin typeface="Rockwell" panose="02060603020205020403" pitchFamily="18" charset="0"/>
              <a:ea typeface="Microsoft YaHei" panose="020B0503020204020204" pitchFamily="34" charset="-122"/>
            </a:endParaRPr>
          </a:p>
          <a:p>
            <a:pPr>
              <a:spcBef>
                <a:spcPts val="300"/>
              </a:spcBef>
            </a:pPr>
            <a:endParaRPr lang="en-US" altLang="en-US" sz="1500" dirty="0">
              <a:solidFill>
                <a:srgbClr val="000066"/>
              </a:solidFill>
              <a:latin typeface="Rockwell" panose="02060603020205020403" pitchFamily="18" charset="0"/>
              <a:ea typeface="Microsoft YaHei" panose="020B0503020204020204" pitchFamily="34" charset="-122"/>
            </a:endParaRPr>
          </a:p>
          <a:p>
            <a:pPr>
              <a:spcBef>
                <a:spcPts val="300"/>
              </a:spcBef>
            </a:pPr>
            <a:endParaRPr lang="en-US" altLang="en-US" sz="1500" dirty="0">
              <a:solidFill>
                <a:srgbClr val="000066"/>
              </a:solidFill>
              <a:latin typeface="Rockwell" panose="02060603020205020403" pitchFamily="18" charset="0"/>
              <a:ea typeface="Microsoft YaHei" panose="020B0503020204020204" pitchFamily="34" charset="-122"/>
            </a:endParaRPr>
          </a:p>
          <a:p>
            <a:pPr>
              <a:spcBef>
                <a:spcPts val="300"/>
              </a:spcBef>
            </a:pPr>
            <a:endParaRPr lang="en-US" altLang="en-US" sz="1500" dirty="0">
              <a:solidFill>
                <a:srgbClr val="000066"/>
              </a:solidFill>
              <a:latin typeface="Rockwell" panose="02060603020205020403" pitchFamily="18" charset="0"/>
              <a:ea typeface="Microsoft YaHei" panose="020B0503020204020204" pitchFamily="34" charset="-122"/>
            </a:endParaRPr>
          </a:p>
          <a:p>
            <a:pPr>
              <a:spcBef>
                <a:spcPts val="1069"/>
              </a:spcBef>
            </a:pPr>
            <a:endParaRPr lang="en-US" altLang="en-US" sz="1500" dirty="0">
              <a:solidFill>
                <a:srgbClr val="FF0000"/>
              </a:solidFill>
              <a:latin typeface="Rockwell" panose="02060603020205020403" pitchFamily="18" charset="0"/>
              <a:ea typeface="Microsoft YaHei" panose="020B0503020204020204" pitchFamily="34" charset="-122"/>
            </a:endParaRPr>
          </a:p>
        </p:txBody>
      </p:sp>
      <p:pic>
        <p:nvPicPr>
          <p:cNvPr id="15363" name="Picture 3">
            <a:extLst>
              <a:ext uri="{FF2B5EF4-FFF2-40B4-BE49-F238E27FC236}">
                <a16:creationId xmlns:a16="http://schemas.microsoft.com/office/drawing/2014/main" id="{0A4242AE-32AF-4AC5-B1F7-449D5C662E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4953" y="1690092"/>
            <a:ext cx="2710754" cy="189369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5364" name="Picture 4">
            <a:extLst>
              <a:ext uri="{FF2B5EF4-FFF2-40B4-BE49-F238E27FC236}">
                <a16:creationId xmlns:a16="http://schemas.microsoft.com/office/drawing/2014/main" id="{832FB017-3507-41F9-A97F-12897F73E8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55231" y="1604782"/>
            <a:ext cx="4676912" cy="197900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5365" name="Rectangle 5">
            <a:extLst>
              <a:ext uri="{FF2B5EF4-FFF2-40B4-BE49-F238E27FC236}">
                <a16:creationId xmlns:a16="http://schemas.microsoft.com/office/drawing/2014/main" id="{DC96D8C2-9361-4747-8405-5950D5D43528}"/>
              </a:ext>
            </a:extLst>
          </p:cNvPr>
          <p:cNvSpPr>
            <a:spLocks noChangeArrowheads="1"/>
          </p:cNvSpPr>
          <p:nvPr/>
        </p:nvSpPr>
        <p:spPr bwMode="auto">
          <a:xfrm>
            <a:off x="3362325" y="3868342"/>
            <a:ext cx="3225404" cy="2989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tabLst>
                <a:tab pos="457200" algn="l"/>
                <a:tab pos="914400" algn="l"/>
                <a:tab pos="1371600" algn="l"/>
                <a:tab pos="1828800" algn="l"/>
                <a:tab pos="2286000" algn="l"/>
                <a:tab pos="2743200" algn="l"/>
                <a:tab pos="3200400" algn="l"/>
                <a:tab pos="3657600" algn="l"/>
                <a:tab pos="41148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Lst>
              <a:defRPr>
                <a:solidFill>
                  <a:schemeClr val="tx1"/>
                </a:solidFill>
                <a:latin typeface="Calibri" panose="020F0502020204030204" pitchFamily="34" charset="0"/>
              </a:defRPr>
            </a:lvl9pPr>
          </a:lstStyle>
          <a:p>
            <a:pPr>
              <a:spcBef>
                <a:spcPts val="750"/>
              </a:spcBef>
              <a:buClr>
                <a:srgbClr val="000000"/>
              </a:buClr>
              <a:buSzPct val="100000"/>
            </a:pPr>
            <a:r>
              <a:rPr lang="en-US" altLang="en-US" sz="1500" dirty="0">
                <a:solidFill>
                  <a:srgbClr val="FF0000"/>
                </a:solidFill>
                <a:latin typeface="Calibri (Body)"/>
                <a:ea typeface="Microsoft YaHei" panose="020B0503020204020204" pitchFamily="34" charset="-122"/>
              </a:rPr>
              <a:t>Half-wave rectifier power supply</a:t>
            </a:r>
          </a:p>
        </p:txBody>
      </p:sp>
      <p:sp>
        <p:nvSpPr>
          <p:cNvPr id="2" name="Slide Number Placeholder 1"/>
          <p:cNvSpPr>
            <a:spLocks noGrp="1"/>
          </p:cNvSpPr>
          <p:nvPr>
            <p:ph type="sldNum" sz="quarter" idx="12"/>
          </p:nvPr>
        </p:nvSpPr>
        <p:spPr/>
        <p:txBody>
          <a:bodyPr/>
          <a:lstStyle/>
          <a:p>
            <a:pPr>
              <a:defRPr/>
            </a:pPr>
            <a:fld id="{879762E1-E385-4FE1-AAF3-B236C29B166E}" type="slidenum">
              <a:rPr lang="en-US" smtClean="0"/>
              <a:pPr>
                <a:defRPr/>
              </a:pPr>
              <a:t>12</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15362">
                                            <p:txEl>
                                              <p:pRg st="0" end="0"/>
                                            </p:txEl>
                                          </p:spTgt>
                                        </p:tgtEl>
                                        <p:attrNameLst>
                                          <p:attrName>style.visibility</p:attrName>
                                        </p:attrNameLst>
                                      </p:cBhvr>
                                      <p:to>
                                        <p:strVal val="visible"/>
                                      </p:to>
                                    </p:set>
                                    <p:animEffect transition="in" filter="wipe(up)">
                                      <p:cBhvr additive="repl">
                                        <p:cTn id="7" dur="1000"/>
                                        <p:tgtEl>
                                          <p:spTgt spid="1536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additive="repl">
                                        <p:cTn id="11" dur="1" fill="hold">
                                          <p:stCondLst>
                                            <p:cond delay="0"/>
                                          </p:stCondLst>
                                        </p:cTn>
                                        <p:tgtEl>
                                          <p:spTgt spid="15363"/>
                                        </p:tgtEl>
                                        <p:attrNameLst>
                                          <p:attrName>style.visibility</p:attrName>
                                        </p:attrNameLst>
                                      </p:cBhvr>
                                      <p:to>
                                        <p:strVal val="visible"/>
                                      </p:to>
                                    </p:set>
                                    <p:animEffect transition="in" filter="wipe(left)">
                                      <p:cBhvr additive="repl">
                                        <p:cTn id="12" dur="2000"/>
                                        <p:tgtEl>
                                          <p:spTgt spid="15363"/>
                                        </p:tgtEl>
                                      </p:cBhvr>
                                    </p:animEffect>
                                  </p:childTnLst>
                                </p:cTn>
                              </p:par>
                              <p:par>
                                <p:cTn id="13" presetID="22" presetClass="entr" presetSubtype="2" fill="hold" nodeType="withEffect">
                                  <p:stCondLst>
                                    <p:cond delay="0"/>
                                  </p:stCondLst>
                                  <p:childTnLst>
                                    <p:set>
                                      <p:cBhvr additive="repl">
                                        <p:cTn id="14" dur="1" fill="hold">
                                          <p:stCondLst>
                                            <p:cond delay="0"/>
                                          </p:stCondLst>
                                        </p:cTn>
                                        <p:tgtEl>
                                          <p:spTgt spid="15364"/>
                                        </p:tgtEl>
                                        <p:attrNameLst>
                                          <p:attrName>style.visibility</p:attrName>
                                        </p:attrNameLst>
                                      </p:cBhvr>
                                      <p:to>
                                        <p:strVal val="visible"/>
                                      </p:to>
                                    </p:set>
                                    <p:animEffect transition="in" filter="wipe(right)">
                                      <p:cBhvr additive="repl">
                                        <p:cTn id="15" dur="2000"/>
                                        <p:tgtEl>
                                          <p:spTgt spid="15364"/>
                                        </p:tgtEl>
                                      </p:cBhvr>
                                    </p:animEffect>
                                  </p:childTnLst>
                                </p:cTn>
                              </p:par>
                              <p:par>
                                <p:cTn id="16" presetID="22" presetClass="entr" presetSubtype="4" fill="hold" nodeType="withEffect">
                                  <p:stCondLst>
                                    <p:cond delay="0"/>
                                  </p:stCondLst>
                                  <p:childTnLst>
                                    <p:set>
                                      <p:cBhvr additive="repl">
                                        <p:cTn id="17" dur="1" fill="hold">
                                          <p:stCondLst>
                                            <p:cond delay="0"/>
                                          </p:stCondLst>
                                        </p:cTn>
                                        <p:tgtEl>
                                          <p:spTgt spid="15365"/>
                                        </p:tgtEl>
                                        <p:attrNameLst>
                                          <p:attrName>style.visibility</p:attrName>
                                        </p:attrNameLst>
                                      </p:cBhvr>
                                      <p:to>
                                        <p:strVal val="visible"/>
                                      </p:to>
                                    </p:set>
                                    <p:animEffect transition="in" filter="wipe(down)">
                                      <p:cBhvr additive="repl">
                                        <p:cTn id="18" dur="1000"/>
                                        <p:tgtEl>
                                          <p:spTgt spid="15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a:extLst>
              <a:ext uri="{FF2B5EF4-FFF2-40B4-BE49-F238E27FC236}">
                <a16:creationId xmlns:a16="http://schemas.microsoft.com/office/drawing/2014/main" id="{AD9DF746-0DD7-4FE9-A7B3-4FE370E47F10}"/>
              </a:ext>
            </a:extLst>
          </p:cNvPr>
          <p:cNvSpPr>
            <a:spLocks noGrp="1" noChangeArrowheads="1"/>
          </p:cNvSpPr>
          <p:nvPr>
            <p:ph type="title"/>
          </p:nvPr>
        </p:nvSpPr>
        <p:spPr>
          <a:xfrm>
            <a:off x="1331119" y="195263"/>
            <a:ext cx="6481763" cy="651272"/>
          </a:xfrm>
        </p:spPr>
        <p:txBody>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pPr>
            <a:r>
              <a:rPr lang="en-US" altLang="en-US" sz="2700" b="1" dirty="0">
                <a:solidFill>
                  <a:srgbClr val="FF0000"/>
                </a:solidFill>
                <a:latin typeface="+mn-lt"/>
              </a:rPr>
              <a:t>Electrical Principles</a:t>
            </a:r>
            <a:endParaRPr lang="en-US" altLang="en-US" sz="2700" dirty="0">
              <a:solidFill>
                <a:srgbClr val="FFFFFF"/>
              </a:solidFill>
              <a:latin typeface="Rockwell" panose="02060603020205020403" pitchFamily="18" charset="0"/>
            </a:endParaRPr>
          </a:p>
        </p:txBody>
      </p:sp>
      <p:sp>
        <p:nvSpPr>
          <p:cNvPr id="16386" name="Text Box 2">
            <a:extLst>
              <a:ext uri="{FF2B5EF4-FFF2-40B4-BE49-F238E27FC236}">
                <a16:creationId xmlns:a16="http://schemas.microsoft.com/office/drawing/2014/main" id="{69DBEA6D-1A62-4FEF-8392-8EC1D61B95A8}"/>
              </a:ext>
            </a:extLst>
          </p:cNvPr>
          <p:cNvSpPr txBox="1">
            <a:spLocks noChangeArrowheads="1"/>
          </p:cNvSpPr>
          <p:nvPr/>
        </p:nvSpPr>
        <p:spPr bwMode="auto">
          <a:xfrm>
            <a:off x="720328" y="1084352"/>
            <a:ext cx="7759363" cy="12084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9pPr>
          </a:lstStyle>
          <a:p>
            <a:pPr>
              <a:lnSpc>
                <a:spcPts val="1641"/>
              </a:lnSpc>
              <a:spcBef>
                <a:spcPts val="300"/>
              </a:spcBef>
              <a:buClr>
                <a:srgbClr val="FF1515"/>
              </a:buClr>
              <a:buSzPct val="100000"/>
              <a:buFont typeface="Wingdings" panose="05000000000000000000" pitchFamily="2" charset="2"/>
              <a:buChar char=""/>
            </a:pPr>
            <a:r>
              <a:rPr lang="en-US" altLang="en-US" b="1" dirty="0">
                <a:solidFill>
                  <a:srgbClr val="000066"/>
                </a:solidFill>
                <a:latin typeface="Calibri (Body)"/>
                <a:ea typeface="Microsoft YaHei" panose="020B0503020204020204" pitchFamily="34" charset="-122"/>
              </a:rPr>
              <a:t>360 degrees</a:t>
            </a:r>
            <a:r>
              <a:rPr lang="en-US" altLang="en-US" dirty="0">
                <a:solidFill>
                  <a:srgbClr val="000066"/>
                </a:solidFill>
                <a:latin typeface="Calibri (Body)"/>
                <a:ea typeface="Microsoft YaHei" panose="020B0503020204020204" pitchFamily="34" charset="-122"/>
              </a:rPr>
              <a:t> is the portion of the AC cycle is converted to DC by a </a:t>
            </a:r>
            <a:r>
              <a:rPr lang="en-US" altLang="en-US" b="1" dirty="0">
                <a:solidFill>
                  <a:srgbClr val="000066"/>
                </a:solidFill>
                <a:latin typeface="Calibri (Body)"/>
                <a:ea typeface="Microsoft YaHei" panose="020B0503020204020204" pitchFamily="34" charset="-122"/>
              </a:rPr>
              <a:t>full-wave rectifier</a:t>
            </a:r>
            <a:r>
              <a:rPr lang="en-US" altLang="en-US" dirty="0">
                <a:solidFill>
                  <a:srgbClr val="000066"/>
                </a:solidFill>
                <a:latin typeface="Calibri (Body)"/>
                <a:ea typeface="Microsoft YaHei" panose="020B0503020204020204" pitchFamily="34" charset="-122"/>
              </a:rPr>
              <a:t>. </a:t>
            </a:r>
            <a:r>
              <a:rPr lang="en-US" altLang="en-US" sz="750" dirty="0">
                <a:solidFill>
                  <a:srgbClr val="000066"/>
                </a:solidFill>
                <a:latin typeface="Calibri (Body)"/>
                <a:ea typeface="Microsoft YaHei" panose="020B0503020204020204" pitchFamily="34" charset="-122"/>
              </a:rPr>
              <a:t>(G7A06)</a:t>
            </a:r>
          </a:p>
          <a:p>
            <a:pPr>
              <a:lnSpc>
                <a:spcPts val="1641"/>
              </a:lnSpc>
              <a:spcBef>
                <a:spcPts val="300"/>
              </a:spcBef>
              <a:buClr>
                <a:srgbClr val="FF1515"/>
              </a:buClr>
              <a:buSzPct val="100000"/>
              <a:buFont typeface="Wingdings" panose="05000000000000000000" pitchFamily="2" charset="2"/>
              <a:buChar char=""/>
            </a:pPr>
            <a:endParaRPr lang="en-US" altLang="en-US" sz="750" dirty="0">
              <a:solidFill>
                <a:srgbClr val="000066"/>
              </a:solidFill>
              <a:latin typeface="Calibri (Body)"/>
              <a:ea typeface="Microsoft YaHei" panose="020B0503020204020204" pitchFamily="34" charset="-122"/>
            </a:endParaRPr>
          </a:p>
          <a:p>
            <a:pPr>
              <a:lnSpc>
                <a:spcPts val="1641"/>
              </a:lnSpc>
              <a:spcBef>
                <a:spcPts val="300"/>
              </a:spcBef>
              <a:buClr>
                <a:srgbClr val="FF1515"/>
              </a:buClr>
              <a:buSzPct val="100000"/>
              <a:buFont typeface="Wingdings" panose="05000000000000000000" pitchFamily="2" charset="2"/>
              <a:buChar char=""/>
            </a:pPr>
            <a:r>
              <a:rPr lang="en-US" altLang="en-US" dirty="0">
                <a:solidFill>
                  <a:srgbClr val="000066"/>
                </a:solidFill>
                <a:latin typeface="Calibri (Body)"/>
                <a:ea typeface="Microsoft YaHei" panose="020B0503020204020204" pitchFamily="34" charset="-122"/>
              </a:rPr>
              <a:t>A full </a:t>
            </a:r>
            <a:r>
              <a:rPr lang="en-US" altLang="en-US" b="1" dirty="0">
                <a:solidFill>
                  <a:srgbClr val="000066"/>
                </a:solidFill>
                <a:latin typeface="Calibri (Body)"/>
                <a:ea typeface="Microsoft YaHei" panose="020B0503020204020204" pitchFamily="34" charset="-122"/>
              </a:rPr>
              <a:t>wave rectifier </a:t>
            </a:r>
            <a:r>
              <a:rPr lang="en-US" altLang="en-US" dirty="0">
                <a:solidFill>
                  <a:srgbClr val="000066"/>
                </a:solidFill>
                <a:latin typeface="Calibri (Body)"/>
                <a:ea typeface="Microsoft YaHei" panose="020B0503020204020204" pitchFamily="34" charset="-122"/>
              </a:rPr>
              <a:t>uses </a:t>
            </a:r>
            <a:r>
              <a:rPr lang="en-US" altLang="en-US" b="1" dirty="0">
                <a:solidFill>
                  <a:srgbClr val="000066"/>
                </a:solidFill>
                <a:latin typeface="Calibri (Body)"/>
                <a:ea typeface="Microsoft YaHei" panose="020B0503020204020204" pitchFamily="34" charset="-122"/>
              </a:rPr>
              <a:t>two diodes </a:t>
            </a:r>
            <a:r>
              <a:rPr lang="en-US" altLang="en-US" dirty="0">
                <a:solidFill>
                  <a:srgbClr val="000066"/>
                </a:solidFill>
                <a:latin typeface="Calibri (Body)"/>
                <a:ea typeface="Microsoft YaHei" panose="020B0503020204020204" pitchFamily="34" charset="-122"/>
              </a:rPr>
              <a:t>and a </a:t>
            </a:r>
            <a:r>
              <a:rPr lang="en-US" altLang="en-US" b="1" dirty="0">
                <a:solidFill>
                  <a:srgbClr val="000066"/>
                </a:solidFill>
                <a:latin typeface="Calibri (Body)"/>
                <a:ea typeface="Microsoft YaHei" panose="020B0503020204020204" pitchFamily="34" charset="-122"/>
              </a:rPr>
              <a:t>center-tapped transformer</a:t>
            </a:r>
            <a:r>
              <a:rPr lang="en-US" altLang="en-US" sz="750" dirty="0">
                <a:solidFill>
                  <a:srgbClr val="000066"/>
                </a:solidFill>
                <a:latin typeface="Calibri (Body)"/>
                <a:ea typeface="Microsoft YaHei" panose="020B0503020204020204" pitchFamily="34" charset="-122"/>
              </a:rPr>
              <a:t>.  </a:t>
            </a:r>
            <a:r>
              <a:rPr lang="en-US" altLang="en-US" sz="600" dirty="0">
                <a:solidFill>
                  <a:srgbClr val="000066"/>
                </a:solidFill>
                <a:latin typeface="Calibri (Body)"/>
                <a:ea typeface="Microsoft YaHei" panose="020B0503020204020204" pitchFamily="34" charset="-122"/>
              </a:rPr>
              <a:t>(G7A03)</a:t>
            </a:r>
          </a:p>
          <a:p>
            <a:pPr>
              <a:lnSpc>
                <a:spcPts val="1641"/>
              </a:lnSpc>
              <a:spcBef>
                <a:spcPts val="300"/>
              </a:spcBef>
              <a:buClr>
                <a:srgbClr val="FF1515"/>
              </a:buClr>
              <a:buSzPct val="100000"/>
              <a:buFont typeface="Wingdings" panose="05000000000000000000" pitchFamily="2" charset="2"/>
              <a:buChar char=""/>
            </a:pPr>
            <a:endParaRPr lang="en-US" altLang="en-US" sz="7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160"/>
              </a:spcBef>
            </a:pPr>
            <a:endParaRPr lang="en-US" altLang="en-US" sz="825"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188"/>
              </a:spcBef>
            </a:pPr>
            <a:endParaRPr lang="en-US" altLang="en-US" sz="90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72"/>
              </a:spcBef>
            </a:pPr>
            <a:endParaRPr lang="en-US" altLang="en-US" sz="1350" i="1" dirty="0">
              <a:solidFill>
                <a:srgbClr val="000066"/>
              </a:solidFill>
              <a:latin typeface="Rockwell" panose="02060603020205020403" pitchFamily="18" charset="0"/>
              <a:ea typeface="Microsoft YaHei" panose="020B0503020204020204" pitchFamily="34" charset="-122"/>
            </a:endParaRPr>
          </a:p>
        </p:txBody>
      </p:sp>
      <p:pic>
        <p:nvPicPr>
          <p:cNvPr id="16387" name="Picture 3">
            <a:extLst>
              <a:ext uri="{FF2B5EF4-FFF2-40B4-BE49-F238E27FC236}">
                <a16:creationId xmlns:a16="http://schemas.microsoft.com/office/drawing/2014/main" id="{E5ED94C2-9C2E-4D7F-8D5F-2474DAA38D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2774" y="1985157"/>
            <a:ext cx="5290727" cy="19691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388" name="Rectangle 4">
            <a:extLst>
              <a:ext uri="{FF2B5EF4-FFF2-40B4-BE49-F238E27FC236}">
                <a16:creationId xmlns:a16="http://schemas.microsoft.com/office/drawing/2014/main" id="{687DB0B6-2B2E-4F6E-B58E-7CBB6FE491A5}"/>
              </a:ext>
            </a:extLst>
          </p:cNvPr>
          <p:cNvSpPr>
            <a:spLocks noChangeArrowheads="1"/>
          </p:cNvSpPr>
          <p:nvPr/>
        </p:nvSpPr>
        <p:spPr bwMode="auto">
          <a:xfrm>
            <a:off x="3239501" y="4162145"/>
            <a:ext cx="2937272" cy="252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9pPr>
          </a:lstStyle>
          <a:p>
            <a:pPr>
              <a:spcBef>
                <a:spcPts val="600"/>
              </a:spcBef>
              <a:buClr>
                <a:srgbClr val="000000"/>
              </a:buClr>
              <a:buSzPct val="100000"/>
            </a:pPr>
            <a:r>
              <a:rPr lang="en-US" altLang="en-US" sz="1200" dirty="0">
                <a:solidFill>
                  <a:srgbClr val="FF0000"/>
                </a:solidFill>
                <a:latin typeface="Calibri (Body)"/>
                <a:ea typeface="Microsoft YaHei" panose="020B0503020204020204" pitchFamily="34" charset="-122"/>
              </a:rPr>
              <a:t>Full-wave rectifier power supply</a:t>
            </a:r>
          </a:p>
        </p:txBody>
      </p:sp>
      <p:sp>
        <p:nvSpPr>
          <p:cNvPr id="16389" name="Picture 5">
            <a:extLst>
              <a:ext uri="{FF2B5EF4-FFF2-40B4-BE49-F238E27FC236}">
                <a16:creationId xmlns:a16="http://schemas.microsoft.com/office/drawing/2014/main" id="{1A4FCF58-F9B9-436C-B48B-BEB28103F15A}"/>
              </a:ext>
            </a:extLst>
          </p:cNvPr>
          <p:cNvSpPr>
            <a:spLocks noChangeAspect="1" noChangeArrowheads="1"/>
          </p:cNvSpPr>
          <p:nvPr/>
        </p:nvSpPr>
        <p:spPr bwMode="auto">
          <a:xfrm>
            <a:off x="3851673" y="3336131"/>
            <a:ext cx="4126706" cy="153947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en-US" altLang="en-US" sz="1350" dirty="0"/>
          </a:p>
        </p:txBody>
      </p:sp>
      <p:sp>
        <p:nvSpPr>
          <p:cNvPr id="2" name="Slide Number Placeholder 1"/>
          <p:cNvSpPr>
            <a:spLocks noGrp="1"/>
          </p:cNvSpPr>
          <p:nvPr>
            <p:ph type="sldNum" sz="quarter" idx="12"/>
          </p:nvPr>
        </p:nvSpPr>
        <p:spPr/>
        <p:txBody>
          <a:bodyPr/>
          <a:lstStyle/>
          <a:p>
            <a:pPr>
              <a:defRPr/>
            </a:pPr>
            <a:fld id="{879762E1-E385-4FE1-AAF3-B236C29B166E}" type="slidenum">
              <a:rPr lang="en-US" smtClean="0"/>
              <a:pPr>
                <a:defRPr/>
              </a:pPr>
              <a:t>13</a:t>
            </a:fld>
            <a:endParaRPr lang="en-US" dirty="0"/>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16386">
                                            <p:txEl>
                                              <p:pRg st="0" end="0"/>
                                            </p:txEl>
                                          </p:spTgt>
                                        </p:tgtEl>
                                        <p:attrNameLst>
                                          <p:attrName>style.visibility</p:attrName>
                                        </p:attrNameLst>
                                      </p:cBhvr>
                                      <p:to>
                                        <p:strVal val="visible"/>
                                      </p:to>
                                    </p:set>
                                    <p:animEffect transition="in" filter="wipe(up)">
                                      <p:cBhvr additive="repl">
                                        <p:cTn id="7" dur="1000"/>
                                        <p:tgtEl>
                                          <p:spTgt spid="1638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6386">
                                            <p:txEl>
                                              <p:pRg st="2" end="2"/>
                                            </p:txEl>
                                          </p:spTgt>
                                        </p:tgtEl>
                                        <p:attrNameLst>
                                          <p:attrName>style.visibility</p:attrName>
                                        </p:attrNameLst>
                                      </p:cBhvr>
                                      <p:to>
                                        <p:strVal val="visible"/>
                                      </p:to>
                                    </p:set>
                                    <p:animEffect transition="in" filter="wipe(left)">
                                      <p:cBhvr>
                                        <p:cTn id="12" dur="1000"/>
                                        <p:tgtEl>
                                          <p:spTgt spid="16386">
                                            <p:txEl>
                                              <p:pRg st="2" end="2"/>
                                            </p:txEl>
                                          </p:spTgt>
                                        </p:tgtEl>
                                      </p:cBhvr>
                                    </p:animEffect>
                                  </p:childTnLst>
                                </p:cTn>
                              </p:par>
                              <p:par>
                                <p:cTn id="13" presetID="22" presetClass="entr" presetSubtype="4" fill="hold" nodeType="withEffect">
                                  <p:stCondLst>
                                    <p:cond delay="0"/>
                                  </p:stCondLst>
                                  <p:childTnLst>
                                    <p:set>
                                      <p:cBhvr additive="repl">
                                        <p:cTn id="14" dur="1" fill="hold">
                                          <p:stCondLst>
                                            <p:cond delay="0"/>
                                          </p:stCondLst>
                                        </p:cTn>
                                        <p:tgtEl>
                                          <p:spTgt spid="16389"/>
                                        </p:tgtEl>
                                        <p:attrNameLst>
                                          <p:attrName>style.visibility</p:attrName>
                                        </p:attrNameLst>
                                      </p:cBhvr>
                                      <p:to>
                                        <p:strVal val="visible"/>
                                      </p:to>
                                    </p:set>
                                    <p:animEffect transition="in" filter="wipe(down)">
                                      <p:cBhvr additive="repl">
                                        <p:cTn id="15" dur="1000"/>
                                        <p:tgtEl>
                                          <p:spTgt spid="16389"/>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6387"/>
                                        </p:tgtEl>
                                        <p:attrNameLst>
                                          <p:attrName>style.visibility</p:attrName>
                                        </p:attrNameLst>
                                      </p:cBhvr>
                                      <p:to>
                                        <p:strVal val="visible"/>
                                      </p:to>
                                    </p:set>
                                    <p:animEffect transition="in" filter="wipe(down)">
                                      <p:cBhvr>
                                        <p:cTn id="20" dur="1000"/>
                                        <p:tgtEl>
                                          <p:spTgt spid="16387"/>
                                        </p:tgtEl>
                                      </p:cBhvr>
                                    </p:animEffect>
                                  </p:childTnLst>
                                </p:cTn>
                              </p:par>
                              <p:par>
                                <p:cTn id="21" presetID="22" presetClass="entr" presetSubtype="4" fill="hold" nodeType="withEffect">
                                  <p:stCondLst>
                                    <p:cond delay="0"/>
                                  </p:stCondLst>
                                  <p:childTnLst>
                                    <p:set>
                                      <p:cBhvr>
                                        <p:cTn id="22" dur="1" fill="hold">
                                          <p:stCondLst>
                                            <p:cond delay="0"/>
                                          </p:stCondLst>
                                        </p:cTn>
                                        <p:tgtEl>
                                          <p:spTgt spid="16388"/>
                                        </p:tgtEl>
                                        <p:attrNameLst>
                                          <p:attrName>style.visibility</p:attrName>
                                        </p:attrNameLst>
                                      </p:cBhvr>
                                      <p:to>
                                        <p:strVal val="visible"/>
                                      </p:to>
                                    </p:set>
                                    <p:animEffect transition="in" filter="wipe(down)">
                                      <p:cBhvr>
                                        <p:cTn id="23" dur="1000"/>
                                        <p:tgtEl>
                                          <p:spTgt spid="163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a:extLst>
              <a:ext uri="{FF2B5EF4-FFF2-40B4-BE49-F238E27FC236}">
                <a16:creationId xmlns:a16="http://schemas.microsoft.com/office/drawing/2014/main" id="{80B5C5F0-79B2-451A-9720-5888195F0A18}"/>
              </a:ext>
            </a:extLst>
          </p:cNvPr>
          <p:cNvSpPr>
            <a:spLocks noGrp="1" noChangeArrowheads="1"/>
          </p:cNvSpPr>
          <p:nvPr>
            <p:ph type="title"/>
          </p:nvPr>
        </p:nvSpPr>
        <p:spPr>
          <a:xfrm>
            <a:off x="1331119" y="195263"/>
            <a:ext cx="6481763" cy="651272"/>
          </a:xfrm>
        </p:spPr>
        <p:txBody>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pPr>
            <a:r>
              <a:rPr lang="en-US" altLang="en-US" sz="2700" b="1" dirty="0">
                <a:solidFill>
                  <a:srgbClr val="FF0000"/>
                </a:solidFill>
                <a:latin typeface="+mn-lt"/>
              </a:rPr>
              <a:t>Electrical Principles</a:t>
            </a:r>
            <a:endParaRPr lang="en-US" altLang="en-US" sz="2700" dirty="0">
              <a:solidFill>
                <a:srgbClr val="FFFFFF"/>
              </a:solidFill>
              <a:latin typeface="Rockwell" panose="02060603020205020403" pitchFamily="18" charset="0"/>
            </a:endParaRPr>
          </a:p>
        </p:txBody>
      </p:sp>
      <p:sp>
        <p:nvSpPr>
          <p:cNvPr id="17410" name="Text Box 2">
            <a:extLst>
              <a:ext uri="{FF2B5EF4-FFF2-40B4-BE49-F238E27FC236}">
                <a16:creationId xmlns:a16="http://schemas.microsoft.com/office/drawing/2014/main" id="{2F08E0C1-9424-45D5-BBC9-4E00C8FB264E}"/>
              </a:ext>
            </a:extLst>
          </p:cNvPr>
          <p:cNvSpPr txBox="1">
            <a:spLocks noChangeArrowheads="1"/>
          </p:cNvSpPr>
          <p:nvPr/>
        </p:nvSpPr>
        <p:spPr bwMode="auto">
          <a:xfrm>
            <a:off x="1259682" y="1160860"/>
            <a:ext cx="7020022" cy="37218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9pPr>
          </a:lstStyle>
          <a:p>
            <a:pPr>
              <a:spcBef>
                <a:spcPts val="216"/>
              </a:spcBef>
              <a:buClr>
                <a:srgbClr val="000000"/>
              </a:buClr>
              <a:buSzPct val="100000"/>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buClr>
                <a:srgbClr val="000000"/>
              </a:buClr>
              <a:buSzPct val="100000"/>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buClr>
                <a:srgbClr val="000000"/>
              </a:buClr>
              <a:buSzPct val="100000"/>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buClr>
                <a:srgbClr val="000000"/>
              </a:buClr>
              <a:buSzPct val="100000"/>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buClr>
                <a:srgbClr val="000000"/>
              </a:buClr>
              <a:buSzPct val="100000"/>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buClr>
                <a:srgbClr val="000000"/>
              </a:buClr>
              <a:buSzPct val="100000"/>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buClr>
                <a:srgbClr val="000000"/>
              </a:buClr>
              <a:buSzPct val="100000"/>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buClr>
                <a:srgbClr val="000000"/>
              </a:buClr>
              <a:buSzPct val="100000"/>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buClr>
                <a:srgbClr val="000000"/>
              </a:buClr>
              <a:buSzPct val="100000"/>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72"/>
              </a:spcBef>
              <a:buClr>
                <a:srgbClr val="000000"/>
              </a:buClr>
              <a:buSzPct val="100000"/>
            </a:pPr>
            <a:endParaRPr lang="en-US" altLang="en-US" sz="1350" i="1" dirty="0">
              <a:solidFill>
                <a:srgbClr val="000066"/>
              </a:solidFill>
              <a:latin typeface="Rockwell" panose="02060603020205020403" pitchFamily="18" charset="0"/>
              <a:ea typeface="Microsoft YaHei" panose="020B0503020204020204" pitchFamily="34" charset="-122"/>
            </a:endParaRPr>
          </a:p>
          <a:p>
            <a:pPr>
              <a:spcBef>
                <a:spcPts val="300"/>
              </a:spcBef>
              <a:buClr>
                <a:srgbClr val="000000"/>
              </a:buClr>
              <a:buSzPct val="100000"/>
            </a:pPr>
            <a:endParaRPr lang="en-US" altLang="en-US" sz="1500" b="1" dirty="0">
              <a:solidFill>
                <a:srgbClr val="000066"/>
              </a:solidFill>
              <a:latin typeface="Rockwell" panose="02060603020205020403" pitchFamily="18" charset="0"/>
              <a:ea typeface="Microsoft YaHei" panose="020B0503020204020204" pitchFamily="34" charset="-122"/>
            </a:endParaRPr>
          </a:p>
          <a:p>
            <a:pPr>
              <a:spcBef>
                <a:spcPts val="300"/>
              </a:spcBef>
              <a:buClr>
                <a:srgbClr val="000000"/>
              </a:buClr>
              <a:buSzPct val="100000"/>
            </a:pPr>
            <a:endParaRPr lang="en-US" altLang="en-US" sz="1500" b="1" dirty="0">
              <a:solidFill>
                <a:srgbClr val="000066"/>
              </a:solidFill>
              <a:latin typeface="Rockwell" panose="02060603020205020403" pitchFamily="18" charset="0"/>
              <a:ea typeface="Microsoft YaHei" panose="020B0503020204020204" pitchFamily="34" charset="-122"/>
            </a:endParaRPr>
          </a:p>
          <a:p>
            <a:pPr>
              <a:spcBef>
                <a:spcPts val="300"/>
              </a:spcBef>
              <a:buClr>
                <a:srgbClr val="FF1515"/>
              </a:buClr>
              <a:buSzPct val="100000"/>
              <a:buFont typeface="Wingdings" panose="05000000000000000000" pitchFamily="2" charset="2"/>
              <a:buChar char=""/>
            </a:pPr>
            <a:r>
              <a:rPr lang="en-US" altLang="en-US" sz="1500" b="1" dirty="0">
                <a:solidFill>
                  <a:srgbClr val="000066"/>
                </a:solidFill>
                <a:latin typeface="Calibri (Body)"/>
                <a:ea typeface="Microsoft YaHei" panose="020B0503020204020204" pitchFamily="34" charset="-122"/>
              </a:rPr>
              <a:t>A series of DC pulses at twice the frequency of the AC input</a:t>
            </a:r>
            <a:r>
              <a:rPr lang="en-US" altLang="en-US" sz="1500" dirty="0">
                <a:solidFill>
                  <a:srgbClr val="000066"/>
                </a:solidFill>
                <a:latin typeface="Calibri (Body)"/>
                <a:ea typeface="Microsoft YaHei" panose="020B0503020204020204" pitchFamily="34" charset="-122"/>
              </a:rPr>
              <a:t> is the output waveform of an unfiltered full-wave rectifier connected to a resistive load </a:t>
            </a:r>
            <a:r>
              <a:rPr lang="en-US" altLang="en-US" sz="750" dirty="0">
                <a:solidFill>
                  <a:srgbClr val="000066"/>
                </a:solidFill>
                <a:latin typeface="Calibri (Body)"/>
                <a:ea typeface="Microsoft YaHei" panose="020B0503020204020204" pitchFamily="34" charset="-122"/>
              </a:rPr>
              <a:t>(G7A07)</a:t>
            </a:r>
            <a:r>
              <a:rPr lang="en-US" altLang="en-US" sz="1500" dirty="0">
                <a:solidFill>
                  <a:srgbClr val="000066"/>
                </a:solidFill>
                <a:latin typeface="Calibri (Body)"/>
                <a:ea typeface="Microsoft YaHei" panose="020B0503020204020204" pitchFamily="34" charset="-122"/>
              </a:rPr>
              <a:t> </a:t>
            </a:r>
          </a:p>
        </p:txBody>
      </p:sp>
      <p:pic>
        <p:nvPicPr>
          <p:cNvPr id="17411" name="Picture 3">
            <a:extLst>
              <a:ext uri="{FF2B5EF4-FFF2-40B4-BE49-F238E27FC236}">
                <a16:creationId xmlns:a16="http://schemas.microsoft.com/office/drawing/2014/main" id="{B487E5F8-6CCD-4DA0-8972-E8953D9A94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8048" y="1204147"/>
            <a:ext cx="6536954" cy="188016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7412" name="Rectangle 4">
            <a:extLst>
              <a:ext uri="{FF2B5EF4-FFF2-40B4-BE49-F238E27FC236}">
                <a16:creationId xmlns:a16="http://schemas.microsoft.com/office/drawing/2014/main" id="{B2FE2FBF-E0EF-44E7-8D7C-DDA3C81294EF}"/>
              </a:ext>
            </a:extLst>
          </p:cNvPr>
          <p:cNvSpPr>
            <a:spLocks noChangeArrowheads="1"/>
          </p:cNvSpPr>
          <p:nvPr/>
        </p:nvSpPr>
        <p:spPr bwMode="auto">
          <a:xfrm>
            <a:off x="3246835" y="3011091"/>
            <a:ext cx="2937272" cy="252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9pPr>
          </a:lstStyle>
          <a:p>
            <a:pPr>
              <a:spcBef>
                <a:spcPts val="600"/>
              </a:spcBef>
              <a:buClr>
                <a:srgbClr val="000000"/>
              </a:buClr>
              <a:buSzPct val="100000"/>
            </a:pPr>
            <a:r>
              <a:rPr lang="en-US" altLang="en-US" sz="1200" dirty="0">
                <a:solidFill>
                  <a:srgbClr val="FF0000"/>
                </a:solidFill>
                <a:latin typeface="Rockwell" panose="02060603020205020403" pitchFamily="18" charset="0"/>
                <a:ea typeface="Microsoft YaHei" panose="020B0503020204020204" pitchFamily="34" charset="-122"/>
              </a:rPr>
              <a:t>Full-wave rectifier power supply</a:t>
            </a:r>
          </a:p>
        </p:txBody>
      </p:sp>
      <p:sp>
        <p:nvSpPr>
          <p:cNvPr id="17413" name="Line 5">
            <a:extLst>
              <a:ext uri="{FF2B5EF4-FFF2-40B4-BE49-F238E27FC236}">
                <a16:creationId xmlns:a16="http://schemas.microsoft.com/office/drawing/2014/main" id="{0C85B145-A320-4121-B1DA-315491484E9B}"/>
              </a:ext>
            </a:extLst>
          </p:cNvPr>
          <p:cNvSpPr>
            <a:spLocks noChangeShapeType="1"/>
          </p:cNvSpPr>
          <p:nvPr/>
        </p:nvSpPr>
        <p:spPr bwMode="auto">
          <a:xfrm>
            <a:off x="5774498" y="3884606"/>
            <a:ext cx="570465" cy="1190"/>
          </a:xfrm>
          <a:prstGeom prst="line">
            <a:avLst/>
          </a:prstGeom>
          <a:noFill/>
          <a:ln w="38160" cap="sq">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dirty="0"/>
          </a:p>
        </p:txBody>
      </p:sp>
      <p:sp>
        <p:nvSpPr>
          <p:cNvPr id="17415" name="Line 7">
            <a:extLst>
              <a:ext uri="{FF2B5EF4-FFF2-40B4-BE49-F238E27FC236}">
                <a16:creationId xmlns:a16="http://schemas.microsoft.com/office/drawing/2014/main" id="{7A5682DD-07EE-4AA7-87A8-1A9A4A4ED937}"/>
              </a:ext>
            </a:extLst>
          </p:cNvPr>
          <p:cNvSpPr>
            <a:spLocks noChangeShapeType="1"/>
          </p:cNvSpPr>
          <p:nvPr/>
        </p:nvSpPr>
        <p:spPr bwMode="auto">
          <a:xfrm>
            <a:off x="3475891" y="3951091"/>
            <a:ext cx="1843088" cy="1190"/>
          </a:xfrm>
          <a:prstGeom prst="line">
            <a:avLst/>
          </a:prstGeom>
          <a:noFill/>
          <a:ln w="38160" cap="sq">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dirty="0"/>
          </a:p>
        </p:txBody>
      </p:sp>
      <p:cxnSp>
        <p:nvCxnSpPr>
          <p:cNvPr id="4" name="Straight Connector 3"/>
          <p:cNvCxnSpPr>
            <a:cxnSpLocks/>
          </p:cNvCxnSpPr>
          <p:nvPr/>
        </p:nvCxnSpPr>
        <p:spPr>
          <a:xfrm flipV="1">
            <a:off x="5056462" y="2021340"/>
            <a:ext cx="1058588" cy="194897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6115050" y="2057400"/>
            <a:ext cx="22860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p:cNvCxnSpPr>
            <a:cxnSpLocks/>
          </p:cNvCxnSpPr>
          <p:nvPr/>
        </p:nvCxnSpPr>
        <p:spPr>
          <a:xfrm flipH="1" flipV="1">
            <a:off x="1518048" y="2057400"/>
            <a:ext cx="4271374" cy="189488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518048" y="2057400"/>
            <a:ext cx="310753"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pPr>
              <a:defRPr/>
            </a:pPr>
            <a:fld id="{879762E1-E385-4FE1-AAF3-B236C29B166E}" type="slidenum">
              <a:rPr lang="en-US" smtClean="0"/>
              <a:pPr>
                <a:defRPr/>
              </a:pPr>
              <a:t>14</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17411"/>
                                        </p:tgtEl>
                                        <p:attrNameLst>
                                          <p:attrName>style.visibility</p:attrName>
                                        </p:attrNameLst>
                                      </p:cBhvr>
                                      <p:to>
                                        <p:strVal val="visible"/>
                                      </p:to>
                                    </p:set>
                                    <p:animEffect transition="in" filter="wipe(up)">
                                      <p:cBhvr additive="repl">
                                        <p:cTn id="7" dur="1000"/>
                                        <p:tgtEl>
                                          <p:spTgt spid="17411"/>
                                        </p:tgtEl>
                                      </p:cBhvr>
                                    </p:animEffect>
                                  </p:childTnLst>
                                </p:cTn>
                              </p:par>
                              <p:par>
                                <p:cTn id="8" presetID="22" presetClass="entr" presetSubtype="1" fill="hold" nodeType="withEffect">
                                  <p:stCondLst>
                                    <p:cond delay="0"/>
                                  </p:stCondLst>
                                  <p:childTnLst>
                                    <p:set>
                                      <p:cBhvr additive="repl">
                                        <p:cTn id="9" dur="1" fill="hold">
                                          <p:stCondLst>
                                            <p:cond delay="0"/>
                                          </p:stCondLst>
                                        </p:cTn>
                                        <p:tgtEl>
                                          <p:spTgt spid="17412"/>
                                        </p:tgtEl>
                                        <p:attrNameLst>
                                          <p:attrName>style.visibility</p:attrName>
                                        </p:attrNameLst>
                                      </p:cBhvr>
                                      <p:to>
                                        <p:strVal val="visible"/>
                                      </p:to>
                                    </p:set>
                                    <p:animEffect transition="in" filter="wipe(up)">
                                      <p:cBhvr additive="repl">
                                        <p:cTn id="10" dur="1000"/>
                                        <p:tgtEl>
                                          <p:spTgt spid="1741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4" fill="hold" nodeType="clickEffect">
                                  <p:stCondLst>
                                    <p:cond delay="0"/>
                                  </p:stCondLst>
                                  <p:childTnLst>
                                    <p:set>
                                      <p:cBhvr>
                                        <p:cTn id="14" dur="1" fill="hold">
                                          <p:stCondLst>
                                            <p:cond delay="0"/>
                                          </p:stCondLst>
                                        </p:cTn>
                                        <p:tgtEl>
                                          <p:spTgt spid="17410">
                                            <p:txEl>
                                              <p:pRg st="12" end="12"/>
                                            </p:txEl>
                                          </p:spTgt>
                                        </p:tgtEl>
                                        <p:attrNameLst>
                                          <p:attrName>style.visibility</p:attrName>
                                        </p:attrNameLst>
                                      </p:cBhvr>
                                      <p:to>
                                        <p:strVal val="visible"/>
                                      </p:to>
                                    </p:set>
                                    <p:animEffect transition="in" filter="wipe(down)">
                                      <p:cBhvr>
                                        <p:cTn id="15" dur="1000"/>
                                        <p:tgtEl>
                                          <p:spTgt spid="17410">
                                            <p:txEl>
                                              <p:pRg st="12" end="12"/>
                                            </p:txEl>
                                          </p:spTgt>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7415"/>
                                        </p:tgtEl>
                                        <p:attrNameLst>
                                          <p:attrName>style.visibility</p:attrName>
                                        </p:attrNameLst>
                                      </p:cBhvr>
                                      <p:to>
                                        <p:strVal val="visible"/>
                                      </p:to>
                                    </p:set>
                                    <p:animEffect transition="in" filter="wipe(left)">
                                      <p:cBhvr>
                                        <p:cTn id="19" dur="1000"/>
                                        <p:tgtEl>
                                          <p:spTgt spid="1741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1000"/>
                                        <p:tgtEl>
                                          <p:spTgt spid="4"/>
                                        </p:tgtEl>
                                      </p:cBhvr>
                                    </p:animEffect>
                                  </p:childTnLst>
                                </p:cTn>
                              </p:par>
                            </p:childTnLst>
                          </p:cTn>
                        </p:par>
                        <p:par>
                          <p:cTn id="24" fill="hold">
                            <p:stCondLst>
                              <p:cond delay="3000"/>
                            </p:stCondLst>
                            <p:childTnLst>
                              <p:par>
                                <p:cTn id="25" presetID="22" presetClass="entr" presetSubtype="8"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1000"/>
                                        <p:tgtEl>
                                          <p:spTgt spid="6"/>
                                        </p:tgtEl>
                                      </p:cBhvr>
                                    </p:animEffect>
                                  </p:childTnLst>
                                </p:cTn>
                              </p:par>
                            </p:childTnLst>
                          </p:cTn>
                        </p:par>
                        <p:par>
                          <p:cTn id="28" fill="hold">
                            <p:stCondLst>
                              <p:cond delay="4000"/>
                            </p:stCondLst>
                            <p:childTnLst>
                              <p:par>
                                <p:cTn id="29" presetID="22" presetClass="entr" presetSubtype="2" fill="hold" grpId="0" nodeType="afterEffect">
                                  <p:stCondLst>
                                    <p:cond delay="0"/>
                                  </p:stCondLst>
                                  <p:childTnLst>
                                    <p:set>
                                      <p:cBhvr>
                                        <p:cTn id="30" dur="1" fill="hold">
                                          <p:stCondLst>
                                            <p:cond delay="0"/>
                                          </p:stCondLst>
                                        </p:cTn>
                                        <p:tgtEl>
                                          <p:spTgt spid="17413"/>
                                        </p:tgtEl>
                                        <p:attrNameLst>
                                          <p:attrName>style.visibility</p:attrName>
                                        </p:attrNameLst>
                                      </p:cBhvr>
                                      <p:to>
                                        <p:strVal val="visible"/>
                                      </p:to>
                                    </p:set>
                                    <p:animEffect transition="in" filter="wipe(right)">
                                      <p:cBhvr>
                                        <p:cTn id="31" dur="1000"/>
                                        <p:tgtEl>
                                          <p:spTgt spid="17413"/>
                                        </p:tgtEl>
                                      </p:cBhvr>
                                    </p:animEffect>
                                  </p:childTnLst>
                                </p:cTn>
                              </p:par>
                            </p:childTnLst>
                          </p:cTn>
                        </p:par>
                        <p:par>
                          <p:cTn id="32" fill="hold">
                            <p:stCondLst>
                              <p:cond delay="5000"/>
                            </p:stCondLst>
                            <p:childTnLst>
                              <p:par>
                                <p:cTn id="33" presetID="22" presetClass="entr" presetSubtype="4"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down)">
                                      <p:cBhvr>
                                        <p:cTn id="35" dur="1000"/>
                                        <p:tgtEl>
                                          <p:spTgt spid="8"/>
                                        </p:tgtEl>
                                      </p:cBhvr>
                                    </p:animEffect>
                                  </p:childTnLst>
                                </p:cTn>
                              </p:par>
                            </p:childTnLst>
                          </p:cTn>
                        </p:par>
                        <p:par>
                          <p:cTn id="36" fill="hold">
                            <p:stCondLst>
                              <p:cond delay="6000"/>
                            </p:stCondLst>
                            <p:childTnLst>
                              <p:par>
                                <p:cTn id="37" presetID="22" presetClass="entr" presetSubtype="8"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animBg="1"/>
      <p:bldP spid="174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
            <a:extLst>
              <a:ext uri="{FF2B5EF4-FFF2-40B4-BE49-F238E27FC236}">
                <a16:creationId xmlns:a16="http://schemas.microsoft.com/office/drawing/2014/main" id="{56E51F06-3059-47A3-9B7C-73ADA73126CB}"/>
              </a:ext>
            </a:extLst>
          </p:cNvPr>
          <p:cNvSpPr>
            <a:spLocks noGrp="1" noChangeArrowheads="1"/>
          </p:cNvSpPr>
          <p:nvPr>
            <p:ph type="title"/>
          </p:nvPr>
        </p:nvSpPr>
        <p:spPr>
          <a:xfrm>
            <a:off x="1331119" y="195263"/>
            <a:ext cx="6481763" cy="651272"/>
          </a:xfrm>
        </p:spPr>
        <p:txBody>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pPr>
            <a:r>
              <a:rPr lang="en-US" altLang="en-US" sz="2700" b="1" dirty="0">
                <a:solidFill>
                  <a:srgbClr val="FF0000"/>
                </a:solidFill>
                <a:latin typeface="+mn-lt"/>
              </a:rPr>
              <a:t>Electrical Principles</a:t>
            </a:r>
            <a:endParaRPr lang="en-US" altLang="en-US" sz="2700" dirty="0">
              <a:solidFill>
                <a:srgbClr val="FFFFFF"/>
              </a:solidFill>
              <a:latin typeface="Rockwell" panose="02060603020205020403" pitchFamily="18" charset="0"/>
            </a:endParaRPr>
          </a:p>
        </p:txBody>
      </p:sp>
      <p:sp>
        <p:nvSpPr>
          <p:cNvPr id="18434" name="Text Box 2">
            <a:extLst>
              <a:ext uri="{FF2B5EF4-FFF2-40B4-BE49-F238E27FC236}">
                <a16:creationId xmlns:a16="http://schemas.microsoft.com/office/drawing/2014/main" id="{E420EECD-29AA-4F02-AFEB-19CB15308391}"/>
              </a:ext>
            </a:extLst>
          </p:cNvPr>
          <p:cNvSpPr txBox="1">
            <a:spLocks noChangeArrowheads="1"/>
          </p:cNvSpPr>
          <p:nvPr/>
        </p:nvSpPr>
        <p:spPr bwMode="auto">
          <a:xfrm>
            <a:off x="609600" y="781538"/>
            <a:ext cx="7580373" cy="41221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9pPr>
          </a:lstStyle>
          <a:p>
            <a:pPr>
              <a:spcBef>
                <a:spcPts val="300"/>
              </a:spcBef>
              <a:buClr>
                <a:srgbClr val="FF1515"/>
              </a:buClr>
              <a:buSzPct val="100000"/>
              <a:buFont typeface="Wingdings" panose="05000000000000000000" pitchFamily="2" charset="2"/>
              <a:buChar char=""/>
            </a:pPr>
            <a:r>
              <a:rPr lang="en-US" altLang="en-US" sz="1500" dirty="0">
                <a:solidFill>
                  <a:srgbClr val="000066"/>
                </a:solidFill>
                <a:latin typeface="Calibri (Body)"/>
                <a:ea typeface="Microsoft YaHei" panose="020B0503020204020204" pitchFamily="34" charset="-122"/>
              </a:rPr>
              <a:t>The output of a rectifier connects to a filter made up of capacitors and inductors. </a:t>
            </a:r>
            <a:r>
              <a:rPr lang="en-US" altLang="en-US" sz="1500" b="1" dirty="0">
                <a:solidFill>
                  <a:srgbClr val="000066"/>
                </a:solidFill>
                <a:latin typeface="Calibri (Body)"/>
                <a:ea typeface="Microsoft YaHei" panose="020B0503020204020204" pitchFamily="34" charset="-122"/>
              </a:rPr>
              <a:t>Capacitors and inductors </a:t>
            </a:r>
            <a:r>
              <a:rPr lang="en-US" altLang="en-US" sz="1500" dirty="0">
                <a:solidFill>
                  <a:srgbClr val="000066"/>
                </a:solidFill>
                <a:latin typeface="Calibri (Body)"/>
                <a:ea typeface="Microsoft YaHei" panose="020B0503020204020204" pitchFamily="34" charset="-122"/>
              </a:rPr>
              <a:t>are used in a </a:t>
            </a:r>
            <a:r>
              <a:rPr lang="en-US" altLang="en-US" sz="1500" b="1" dirty="0">
                <a:solidFill>
                  <a:srgbClr val="000066"/>
                </a:solidFill>
                <a:latin typeface="Calibri (Body)"/>
                <a:ea typeface="Microsoft YaHei" panose="020B0503020204020204" pitchFamily="34" charset="-122"/>
              </a:rPr>
              <a:t>power-supply filter network.</a:t>
            </a:r>
            <a:r>
              <a:rPr lang="en-US" altLang="en-US" sz="1500" dirty="0">
                <a:solidFill>
                  <a:srgbClr val="000066"/>
                </a:solidFill>
                <a:latin typeface="Calibri (Body)"/>
                <a:ea typeface="Microsoft YaHei" panose="020B0503020204020204" pitchFamily="34" charset="-122"/>
              </a:rPr>
              <a:t> </a:t>
            </a:r>
            <a:r>
              <a:rPr lang="en-US" altLang="en-US" sz="750" dirty="0">
                <a:solidFill>
                  <a:srgbClr val="000066"/>
                </a:solidFill>
                <a:latin typeface="Calibri (Body)"/>
                <a:ea typeface="Microsoft YaHei" panose="020B0503020204020204" pitchFamily="34" charset="-122"/>
              </a:rPr>
              <a:t>(G7A02)</a:t>
            </a: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300"/>
              </a:spcBef>
              <a:buClr>
                <a:srgbClr val="FF1515"/>
              </a:buClr>
              <a:buSzPct val="100000"/>
              <a:buFont typeface="Wingdings" panose="05000000000000000000" pitchFamily="2" charset="2"/>
              <a:buChar char=""/>
            </a:pPr>
            <a:r>
              <a:rPr lang="en-US" altLang="en-US" sz="1500" b="1" dirty="0">
                <a:solidFill>
                  <a:srgbClr val="000066"/>
                </a:solidFill>
                <a:latin typeface="Calibri (Body)"/>
                <a:ea typeface="Microsoft YaHei" panose="020B0503020204020204" pitchFamily="34" charset="-122"/>
              </a:rPr>
              <a:t>High capacitance for given volume </a:t>
            </a:r>
            <a:r>
              <a:rPr lang="en-US" altLang="en-US" sz="1500" dirty="0">
                <a:solidFill>
                  <a:srgbClr val="000066"/>
                </a:solidFill>
                <a:latin typeface="Calibri (Body)"/>
                <a:ea typeface="Microsoft YaHei" panose="020B0503020204020204" pitchFamily="34" charset="-122"/>
              </a:rPr>
              <a:t>is an advantage of an electrolytic capacitor. </a:t>
            </a:r>
            <a:r>
              <a:rPr lang="en-US" altLang="en-US" sz="750" dirty="0">
                <a:solidFill>
                  <a:srgbClr val="000066"/>
                </a:solidFill>
                <a:latin typeface="Calibri (Body)"/>
                <a:ea typeface="Microsoft YaHei" panose="020B0503020204020204" pitchFamily="34" charset="-122"/>
              </a:rPr>
              <a:t>(G6A04)</a:t>
            </a:r>
            <a:r>
              <a:rPr lang="en-US" altLang="en-US" sz="1500" dirty="0">
                <a:solidFill>
                  <a:srgbClr val="000066"/>
                </a:solidFill>
                <a:latin typeface="Calibri (Body)"/>
                <a:ea typeface="Microsoft YaHei" panose="020B0503020204020204" pitchFamily="34" charset="-122"/>
              </a:rPr>
              <a:t> </a:t>
            </a: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p:txBody>
      </p:sp>
      <p:pic>
        <p:nvPicPr>
          <p:cNvPr id="18435" name="Picture 3">
            <a:extLst>
              <a:ext uri="{FF2B5EF4-FFF2-40B4-BE49-F238E27FC236}">
                <a16:creationId xmlns:a16="http://schemas.microsoft.com/office/drawing/2014/main" id="{8921DF69-9D81-405C-BD06-9F0807D9AB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7497" y="1658508"/>
            <a:ext cx="3115786" cy="150330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8436" name="Picture 4">
            <a:extLst>
              <a:ext uri="{FF2B5EF4-FFF2-40B4-BE49-F238E27FC236}">
                <a16:creationId xmlns:a16="http://schemas.microsoft.com/office/drawing/2014/main" id="{67EB14C0-1D68-4138-A7AA-D646D8130C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95749" y="1658347"/>
            <a:ext cx="1541299" cy="150941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437" name="Rectangle 5">
            <a:extLst>
              <a:ext uri="{FF2B5EF4-FFF2-40B4-BE49-F238E27FC236}">
                <a16:creationId xmlns:a16="http://schemas.microsoft.com/office/drawing/2014/main" id="{A21C7A07-817F-479C-B37B-A5A77E4732C1}"/>
              </a:ext>
            </a:extLst>
          </p:cNvPr>
          <p:cNvSpPr>
            <a:spLocks noChangeArrowheads="1"/>
          </p:cNvSpPr>
          <p:nvPr/>
        </p:nvSpPr>
        <p:spPr bwMode="auto">
          <a:xfrm>
            <a:off x="1820465" y="3122162"/>
            <a:ext cx="2275284" cy="2297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9pPr>
          </a:lstStyle>
          <a:p>
            <a:pPr>
              <a:spcBef>
                <a:spcPts val="525"/>
              </a:spcBef>
              <a:buClr>
                <a:srgbClr val="000000"/>
              </a:buClr>
              <a:buSzPct val="100000"/>
            </a:pPr>
            <a:r>
              <a:rPr lang="en-US" altLang="en-US" sz="1050" dirty="0">
                <a:solidFill>
                  <a:srgbClr val="FF0000"/>
                </a:solidFill>
                <a:latin typeface="Calibri (Body)"/>
                <a:ea typeface="Microsoft YaHei" panose="020B0503020204020204" pitchFamily="34" charset="-122"/>
              </a:rPr>
              <a:t>Typical Pi filter network</a:t>
            </a:r>
          </a:p>
        </p:txBody>
      </p:sp>
      <p:pic>
        <p:nvPicPr>
          <p:cNvPr id="18438" name="Picture 6">
            <a:extLst>
              <a:ext uri="{FF2B5EF4-FFF2-40B4-BE49-F238E27FC236}">
                <a16:creationId xmlns:a16="http://schemas.microsoft.com/office/drawing/2014/main" id="{0A1423A2-F2D2-4ADD-9773-B0E2A9BC59A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24537" y="1658347"/>
            <a:ext cx="1585107" cy="150941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439" name="Rectangle 7">
            <a:extLst>
              <a:ext uri="{FF2B5EF4-FFF2-40B4-BE49-F238E27FC236}">
                <a16:creationId xmlns:a16="http://schemas.microsoft.com/office/drawing/2014/main" id="{673E89CD-E130-4AD7-BD14-18294271B099}"/>
              </a:ext>
            </a:extLst>
          </p:cNvPr>
          <p:cNvSpPr>
            <a:spLocks noChangeArrowheads="1"/>
          </p:cNvSpPr>
          <p:nvPr/>
        </p:nvSpPr>
        <p:spPr bwMode="auto">
          <a:xfrm>
            <a:off x="4499372" y="3167766"/>
            <a:ext cx="1445713" cy="2297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67500" tIns="33750" rIns="67500" bIns="33750">
            <a:spAutoFit/>
          </a:bodyPr>
          <a:lstStyle>
            <a:lvl1pPr>
              <a:tabLst>
                <a:tab pos="457200" algn="l"/>
                <a:tab pos="914400" algn="l"/>
                <a:tab pos="1371600" algn="l"/>
              </a:tabLst>
              <a:defRPr>
                <a:solidFill>
                  <a:schemeClr val="tx1"/>
                </a:solidFill>
                <a:latin typeface="Calibri" panose="020F0502020204030204" pitchFamily="34" charset="0"/>
              </a:defRPr>
            </a:lvl1pPr>
            <a:lvl2pPr marL="742950" indent="-285750">
              <a:tabLst>
                <a:tab pos="457200" algn="l"/>
                <a:tab pos="914400" algn="l"/>
                <a:tab pos="1371600" algn="l"/>
              </a:tabLst>
              <a:defRPr>
                <a:solidFill>
                  <a:schemeClr val="tx1"/>
                </a:solidFill>
                <a:latin typeface="Calibri" panose="020F0502020204030204" pitchFamily="34" charset="0"/>
              </a:defRPr>
            </a:lvl2pPr>
            <a:lvl3pPr marL="1143000" indent="-228600">
              <a:tabLst>
                <a:tab pos="457200" algn="l"/>
                <a:tab pos="914400" algn="l"/>
                <a:tab pos="1371600" algn="l"/>
              </a:tabLst>
              <a:defRPr>
                <a:solidFill>
                  <a:schemeClr val="tx1"/>
                </a:solidFill>
                <a:latin typeface="Calibri" panose="020F0502020204030204" pitchFamily="34" charset="0"/>
              </a:defRPr>
            </a:lvl3pPr>
            <a:lvl4pPr marL="1600200" indent="-228600">
              <a:tabLst>
                <a:tab pos="457200" algn="l"/>
                <a:tab pos="914400" algn="l"/>
                <a:tab pos="1371600" algn="l"/>
              </a:tabLst>
              <a:defRPr>
                <a:solidFill>
                  <a:schemeClr val="tx1"/>
                </a:solidFill>
                <a:latin typeface="Calibri" panose="020F0502020204030204" pitchFamily="34" charset="0"/>
              </a:defRPr>
            </a:lvl4pPr>
            <a:lvl5pPr marL="2057400" indent="-228600">
              <a:tabLst>
                <a:tab pos="457200" algn="l"/>
                <a:tab pos="914400" algn="l"/>
                <a:tab pos="1371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9pPr>
          </a:lstStyle>
          <a:p>
            <a:pPr>
              <a:spcBef>
                <a:spcPts val="525"/>
              </a:spcBef>
              <a:buClr>
                <a:srgbClr val="000000"/>
              </a:buClr>
              <a:buSzPct val="100000"/>
            </a:pPr>
            <a:r>
              <a:rPr lang="en-US" altLang="en-US" sz="1050" dirty="0">
                <a:solidFill>
                  <a:srgbClr val="FF0000"/>
                </a:solidFill>
                <a:latin typeface="Calibri (Body)"/>
                <a:ea typeface="Microsoft YaHei" panose="020B0503020204020204" pitchFamily="34" charset="-122"/>
              </a:rPr>
              <a:t>Filter Capacitor</a:t>
            </a:r>
          </a:p>
        </p:txBody>
      </p:sp>
      <p:sp>
        <p:nvSpPr>
          <p:cNvPr id="18440" name="Rectangle 8">
            <a:extLst>
              <a:ext uri="{FF2B5EF4-FFF2-40B4-BE49-F238E27FC236}">
                <a16:creationId xmlns:a16="http://schemas.microsoft.com/office/drawing/2014/main" id="{6972C45E-57AE-42FA-A68C-E4080392C30F}"/>
              </a:ext>
            </a:extLst>
          </p:cNvPr>
          <p:cNvSpPr>
            <a:spLocks noChangeArrowheads="1"/>
          </p:cNvSpPr>
          <p:nvPr/>
        </p:nvSpPr>
        <p:spPr bwMode="auto">
          <a:xfrm>
            <a:off x="6112669" y="3167766"/>
            <a:ext cx="1059394" cy="2297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67500" tIns="33750" rIns="67500" bIns="33750">
            <a:spAutoFit/>
          </a:bodyPr>
          <a:lstStyle>
            <a:lvl1pPr>
              <a:tabLst>
                <a:tab pos="457200" algn="l"/>
                <a:tab pos="914400" algn="l"/>
              </a:tabLst>
              <a:defRPr>
                <a:solidFill>
                  <a:schemeClr val="tx1"/>
                </a:solidFill>
                <a:latin typeface="Calibri" panose="020F0502020204030204" pitchFamily="34" charset="0"/>
              </a:defRPr>
            </a:lvl1pPr>
            <a:lvl2pPr marL="742950" indent="-285750">
              <a:tabLst>
                <a:tab pos="457200" algn="l"/>
                <a:tab pos="914400" algn="l"/>
              </a:tabLst>
              <a:defRPr>
                <a:solidFill>
                  <a:schemeClr val="tx1"/>
                </a:solidFill>
                <a:latin typeface="Calibri" panose="020F0502020204030204" pitchFamily="34" charset="0"/>
              </a:defRPr>
            </a:lvl2pPr>
            <a:lvl3pPr marL="1143000" indent="-228600">
              <a:tabLst>
                <a:tab pos="457200" algn="l"/>
                <a:tab pos="914400" algn="l"/>
              </a:tabLst>
              <a:defRPr>
                <a:solidFill>
                  <a:schemeClr val="tx1"/>
                </a:solidFill>
                <a:latin typeface="Calibri" panose="020F0502020204030204" pitchFamily="34" charset="0"/>
              </a:defRPr>
            </a:lvl3pPr>
            <a:lvl4pPr marL="1600200" indent="-228600">
              <a:tabLst>
                <a:tab pos="457200" algn="l"/>
                <a:tab pos="914400" algn="l"/>
              </a:tabLst>
              <a:defRPr>
                <a:solidFill>
                  <a:schemeClr val="tx1"/>
                </a:solidFill>
                <a:latin typeface="Calibri" panose="020F0502020204030204" pitchFamily="34" charset="0"/>
              </a:defRPr>
            </a:lvl4pPr>
            <a:lvl5pPr marL="2057400" indent="-228600">
              <a:tabLst>
                <a:tab pos="457200" algn="l"/>
                <a:tab pos="9144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Lst>
              <a:defRPr>
                <a:solidFill>
                  <a:schemeClr val="tx1"/>
                </a:solidFill>
                <a:latin typeface="Calibri" panose="020F0502020204030204" pitchFamily="34" charset="0"/>
              </a:defRPr>
            </a:lvl9pPr>
          </a:lstStyle>
          <a:p>
            <a:pPr>
              <a:spcBef>
                <a:spcPts val="525"/>
              </a:spcBef>
              <a:buClr>
                <a:srgbClr val="000000"/>
              </a:buClr>
              <a:buSzPct val="100000"/>
            </a:pPr>
            <a:r>
              <a:rPr lang="en-US" altLang="en-US" sz="1050" dirty="0">
                <a:solidFill>
                  <a:srgbClr val="FF0000"/>
                </a:solidFill>
                <a:latin typeface="Calibri (Body)"/>
                <a:ea typeface="Microsoft YaHei" panose="020B0503020204020204" pitchFamily="34" charset="-122"/>
              </a:rPr>
              <a:t>Filter Choke</a:t>
            </a:r>
          </a:p>
        </p:txBody>
      </p:sp>
      <p:pic>
        <p:nvPicPr>
          <p:cNvPr id="18441" name="Picture 9">
            <a:extLst>
              <a:ext uri="{FF2B5EF4-FFF2-40B4-BE49-F238E27FC236}">
                <a16:creationId xmlns:a16="http://schemas.microsoft.com/office/drawing/2014/main" id="{E057C80F-33A5-469A-A7AD-9362C955C46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9372" y="3651062"/>
            <a:ext cx="2536968" cy="112166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442" name="Rectangle 10">
            <a:extLst>
              <a:ext uri="{FF2B5EF4-FFF2-40B4-BE49-F238E27FC236}">
                <a16:creationId xmlns:a16="http://schemas.microsoft.com/office/drawing/2014/main" id="{B8AA27BA-FDDA-46E4-927D-7CC6F607FD04}"/>
              </a:ext>
            </a:extLst>
          </p:cNvPr>
          <p:cNvSpPr>
            <a:spLocks noChangeArrowheads="1"/>
          </p:cNvSpPr>
          <p:nvPr/>
        </p:nvSpPr>
        <p:spPr bwMode="auto">
          <a:xfrm>
            <a:off x="2021680" y="3946435"/>
            <a:ext cx="2761327" cy="8068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67500" tIns="33750" rIns="67500" bIns="33750">
            <a:spAutoFit/>
          </a:bodyPr>
          <a:lstStyle>
            <a:lvl1pPr>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1200" dirty="0">
                <a:solidFill>
                  <a:srgbClr val="FF0000"/>
                </a:solidFill>
                <a:latin typeface="Calibri (Body)"/>
                <a:ea typeface="Microsoft YaHei" panose="020B0503020204020204" pitchFamily="34" charset="-122"/>
              </a:rPr>
              <a:t>Electrolytic capacitors are used in just about every power supply as they can contain a lot of capacitance in a small space.</a:t>
            </a:r>
          </a:p>
        </p:txBody>
      </p:sp>
      <p:sp>
        <p:nvSpPr>
          <p:cNvPr id="2" name="Slide Number Placeholder 1"/>
          <p:cNvSpPr>
            <a:spLocks noGrp="1"/>
          </p:cNvSpPr>
          <p:nvPr>
            <p:ph type="sldNum" sz="quarter" idx="12"/>
          </p:nvPr>
        </p:nvSpPr>
        <p:spPr/>
        <p:txBody>
          <a:bodyPr/>
          <a:lstStyle/>
          <a:p>
            <a:pPr>
              <a:defRPr/>
            </a:pPr>
            <a:fld id="{879762E1-E385-4FE1-AAF3-B236C29B166E}" type="slidenum">
              <a:rPr lang="en-US" smtClean="0"/>
              <a:pPr>
                <a:defRPr/>
              </a:pPr>
              <a:t>15</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18434">
                                            <p:txEl>
                                              <p:pRg st="0" end="0"/>
                                            </p:txEl>
                                          </p:spTgt>
                                        </p:tgtEl>
                                        <p:attrNameLst>
                                          <p:attrName>style.visibility</p:attrName>
                                        </p:attrNameLst>
                                      </p:cBhvr>
                                      <p:to>
                                        <p:strVal val="visible"/>
                                      </p:to>
                                    </p:set>
                                    <p:animEffect transition="in" filter="wipe(up)">
                                      <p:cBhvr additive="repl">
                                        <p:cTn id="7" dur="1000"/>
                                        <p:tgtEl>
                                          <p:spTgt spid="1843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additive="repl">
                                        <p:cTn id="11" dur="1" fill="hold">
                                          <p:stCondLst>
                                            <p:cond delay="0"/>
                                          </p:stCondLst>
                                        </p:cTn>
                                        <p:tgtEl>
                                          <p:spTgt spid="18435"/>
                                        </p:tgtEl>
                                        <p:attrNameLst>
                                          <p:attrName>style.visibility</p:attrName>
                                        </p:attrNameLst>
                                      </p:cBhvr>
                                      <p:to>
                                        <p:strVal val="visible"/>
                                      </p:to>
                                    </p:set>
                                    <p:animEffect transition="in" filter="wipe(left)">
                                      <p:cBhvr additive="repl">
                                        <p:cTn id="12" dur="1000"/>
                                        <p:tgtEl>
                                          <p:spTgt spid="18435"/>
                                        </p:tgtEl>
                                      </p:cBhvr>
                                    </p:animEffect>
                                  </p:childTnLst>
                                </p:cTn>
                              </p:par>
                              <p:par>
                                <p:cTn id="13" presetID="22" presetClass="entr" presetSubtype="8" fill="hold" nodeType="withEffect">
                                  <p:stCondLst>
                                    <p:cond delay="0"/>
                                  </p:stCondLst>
                                  <p:childTnLst>
                                    <p:set>
                                      <p:cBhvr additive="repl">
                                        <p:cTn id="14" dur="1" fill="hold">
                                          <p:stCondLst>
                                            <p:cond delay="0"/>
                                          </p:stCondLst>
                                        </p:cTn>
                                        <p:tgtEl>
                                          <p:spTgt spid="18437">
                                            <p:txEl>
                                              <p:pRg st="0" end="0"/>
                                            </p:txEl>
                                          </p:spTgt>
                                        </p:tgtEl>
                                        <p:attrNameLst>
                                          <p:attrName>style.visibility</p:attrName>
                                        </p:attrNameLst>
                                      </p:cBhvr>
                                      <p:to>
                                        <p:strVal val="visible"/>
                                      </p:to>
                                    </p:set>
                                    <p:animEffect transition="in" filter="wipe(left)">
                                      <p:cBhvr additive="repl">
                                        <p:cTn id="15" dur="1000"/>
                                        <p:tgtEl>
                                          <p:spTgt spid="18437">
                                            <p:txEl>
                                              <p:pRg st="0" end="0"/>
                                            </p:txEl>
                                          </p:spTgt>
                                        </p:tgtEl>
                                      </p:cBhvr>
                                    </p:animEffect>
                                  </p:childTnLst>
                                </p:cTn>
                              </p:par>
                              <p:par>
                                <p:cTn id="16" presetID="23" presetClass="entr" presetSubtype="16" fill="hold" nodeType="withEffect">
                                  <p:stCondLst>
                                    <p:cond delay="0"/>
                                  </p:stCondLst>
                                  <p:childTnLst>
                                    <p:set>
                                      <p:cBhvr additive="repl">
                                        <p:cTn id="17" dur="1" fill="hold">
                                          <p:stCondLst>
                                            <p:cond delay="0"/>
                                          </p:stCondLst>
                                        </p:cTn>
                                        <p:tgtEl>
                                          <p:spTgt spid="18436"/>
                                        </p:tgtEl>
                                        <p:attrNameLst>
                                          <p:attrName>style.visibility</p:attrName>
                                        </p:attrNameLst>
                                      </p:cBhvr>
                                      <p:to>
                                        <p:strVal val="visible"/>
                                      </p:to>
                                    </p:set>
                                    <p:anim calcmode="lin" valueType="num">
                                      <p:cBhvr additive="repl">
                                        <p:cTn id="18" dur="1000" fill="hold"/>
                                        <p:tgtEl>
                                          <p:spTgt spid="18436"/>
                                        </p:tgtEl>
                                        <p:attrNameLst>
                                          <p:attrName>ppt_w</p:attrName>
                                        </p:attrNameLst>
                                      </p:cBhvr>
                                      <p:tavLst>
                                        <p:tav tm="100000">
                                          <p:val>
                                            <p:fltVal val="0"/>
                                          </p:val>
                                        </p:tav>
                                        <p:tav>
                                          <p:val>
                                            <p:strVal val="#ppt_w"/>
                                          </p:val>
                                        </p:tav>
                                      </p:tavLst>
                                    </p:anim>
                                    <p:anim calcmode="lin" valueType="num">
                                      <p:cBhvr additive="repl">
                                        <p:cTn id="19" dur="1000" fill="hold"/>
                                        <p:tgtEl>
                                          <p:spTgt spid="18436"/>
                                        </p:tgtEl>
                                        <p:attrNameLst>
                                          <p:attrName>ppt_h</p:attrName>
                                        </p:attrNameLst>
                                      </p:cBhvr>
                                      <p:tavLst>
                                        <p:tav tm="100000">
                                          <p:val>
                                            <p:fltVal val="0"/>
                                          </p:val>
                                        </p:tav>
                                        <p:tav>
                                          <p:val>
                                            <p:strVal val="#ppt_h"/>
                                          </p:val>
                                        </p:tav>
                                      </p:tavLst>
                                    </p:anim>
                                  </p:childTnLst>
                                </p:cTn>
                              </p:par>
                              <p:par>
                                <p:cTn id="20" presetID="23" presetClass="entr" presetSubtype="16" fill="hold" nodeType="withEffect">
                                  <p:stCondLst>
                                    <p:cond delay="0"/>
                                  </p:stCondLst>
                                  <p:childTnLst>
                                    <p:set>
                                      <p:cBhvr additive="repl">
                                        <p:cTn id="21" dur="1" fill="hold">
                                          <p:stCondLst>
                                            <p:cond delay="0"/>
                                          </p:stCondLst>
                                        </p:cTn>
                                        <p:tgtEl>
                                          <p:spTgt spid="18439">
                                            <p:txEl>
                                              <p:pRg st="0" end="0"/>
                                            </p:txEl>
                                          </p:spTgt>
                                        </p:tgtEl>
                                        <p:attrNameLst>
                                          <p:attrName>style.visibility</p:attrName>
                                        </p:attrNameLst>
                                      </p:cBhvr>
                                      <p:to>
                                        <p:strVal val="visible"/>
                                      </p:to>
                                    </p:set>
                                    <p:anim calcmode="lin" valueType="num">
                                      <p:cBhvr additive="repl">
                                        <p:cTn id="22" dur="1000" fill="hold"/>
                                        <p:tgtEl>
                                          <p:spTgt spid="18439">
                                            <p:txEl>
                                              <p:pRg st="0" end="0"/>
                                            </p:txEl>
                                          </p:spTgt>
                                        </p:tgtEl>
                                        <p:attrNameLst>
                                          <p:attrName>ppt_w</p:attrName>
                                        </p:attrNameLst>
                                      </p:cBhvr>
                                      <p:tavLst>
                                        <p:tav tm="100000">
                                          <p:val>
                                            <p:fltVal val="0"/>
                                          </p:val>
                                        </p:tav>
                                        <p:tav>
                                          <p:val>
                                            <p:strVal val="#ppt_w"/>
                                          </p:val>
                                        </p:tav>
                                      </p:tavLst>
                                    </p:anim>
                                    <p:anim calcmode="lin" valueType="num">
                                      <p:cBhvr additive="repl">
                                        <p:cTn id="23" dur="1000" fill="hold"/>
                                        <p:tgtEl>
                                          <p:spTgt spid="18439">
                                            <p:txEl>
                                              <p:pRg st="0" end="0"/>
                                            </p:txEl>
                                          </p:spTgt>
                                        </p:tgtEl>
                                        <p:attrNameLst>
                                          <p:attrName>ppt_h</p:attrName>
                                        </p:attrNameLst>
                                      </p:cBhvr>
                                      <p:tavLst>
                                        <p:tav tm="100000">
                                          <p:val>
                                            <p:fltVal val="0"/>
                                          </p:val>
                                        </p:tav>
                                        <p:tav>
                                          <p:val>
                                            <p:strVal val="#ppt_h"/>
                                          </p:val>
                                        </p:tav>
                                      </p:tavLst>
                                    </p:anim>
                                  </p:childTnLst>
                                </p:cTn>
                              </p:par>
                              <p:par>
                                <p:cTn id="24" presetID="22" presetClass="entr" presetSubtype="2" fill="hold" nodeType="withEffect">
                                  <p:stCondLst>
                                    <p:cond delay="0"/>
                                  </p:stCondLst>
                                  <p:childTnLst>
                                    <p:set>
                                      <p:cBhvr additive="repl">
                                        <p:cTn id="25" dur="1" fill="hold">
                                          <p:stCondLst>
                                            <p:cond delay="0"/>
                                          </p:stCondLst>
                                        </p:cTn>
                                        <p:tgtEl>
                                          <p:spTgt spid="18438"/>
                                        </p:tgtEl>
                                        <p:attrNameLst>
                                          <p:attrName>style.visibility</p:attrName>
                                        </p:attrNameLst>
                                      </p:cBhvr>
                                      <p:to>
                                        <p:strVal val="visible"/>
                                      </p:to>
                                    </p:set>
                                    <p:animEffect transition="in" filter="wipe(right)">
                                      <p:cBhvr additive="repl">
                                        <p:cTn id="26" dur="1000"/>
                                        <p:tgtEl>
                                          <p:spTgt spid="18438"/>
                                        </p:tgtEl>
                                      </p:cBhvr>
                                    </p:animEffect>
                                  </p:childTnLst>
                                </p:cTn>
                              </p:par>
                              <p:par>
                                <p:cTn id="27" presetID="22" presetClass="entr" presetSubtype="2" fill="hold" nodeType="withEffect">
                                  <p:stCondLst>
                                    <p:cond delay="0"/>
                                  </p:stCondLst>
                                  <p:childTnLst>
                                    <p:set>
                                      <p:cBhvr additive="repl">
                                        <p:cTn id="28" dur="1" fill="hold">
                                          <p:stCondLst>
                                            <p:cond delay="0"/>
                                          </p:stCondLst>
                                        </p:cTn>
                                        <p:tgtEl>
                                          <p:spTgt spid="18440"/>
                                        </p:tgtEl>
                                        <p:attrNameLst>
                                          <p:attrName>style.visibility</p:attrName>
                                        </p:attrNameLst>
                                      </p:cBhvr>
                                      <p:to>
                                        <p:strVal val="visible"/>
                                      </p:to>
                                    </p:set>
                                    <p:animEffect transition="in" filter="wipe(right)">
                                      <p:cBhvr additive="repl">
                                        <p:cTn id="29" dur="1000"/>
                                        <p:tgtEl>
                                          <p:spTgt spid="18440"/>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nodeType="clickEffect">
                                  <p:stCondLst>
                                    <p:cond delay="0"/>
                                  </p:stCondLst>
                                  <p:childTnLst>
                                    <p:set>
                                      <p:cBhvr additive="repl">
                                        <p:cTn id="33" dur="1" fill="hold">
                                          <p:stCondLst>
                                            <p:cond delay="0"/>
                                          </p:stCondLst>
                                        </p:cTn>
                                        <p:tgtEl>
                                          <p:spTgt spid="18434">
                                            <p:txEl>
                                              <p:pRg st="12" end="12"/>
                                            </p:txEl>
                                          </p:spTgt>
                                        </p:tgtEl>
                                        <p:attrNameLst>
                                          <p:attrName>style.visibility</p:attrName>
                                        </p:attrNameLst>
                                      </p:cBhvr>
                                      <p:to>
                                        <p:strVal val="visible"/>
                                      </p:to>
                                    </p:set>
                                    <p:animEffect transition="in" filter="wipe(left)">
                                      <p:cBhvr additive="repl">
                                        <p:cTn id="34" dur="1000"/>
                                        <p:tgtEl>
                                          <p:spTgt spid="18434">
                                            <p:txEl>
                                              <p:pRg st="12" end="12"/>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4" fill="hold" nodeType="clickEffect">
                                  <p:stCondLst>
                                    <p:cond delay="0"/>
                                  </p:stCondLst>
                                  <p:childTnLst>
                                    <p:set>
                                      <p:cBhvr additive="repl">
                                        <p:cTn id="38" dur="1" fill="hold">
                                          <p:stCondLst>
                                            <p:cond delay="0"/>
                                          </p:stCondLst>
                                        </p:cTn>
                                        <p:tgtEl>
                                          <p:spTgt spid="18441"/>
                                        </p:tgtEl>
                                        <p:attrNameLst>
                                          <p:attrName>style.visibility</p:attrName>
                                        </p:attrNameLst>
                                      </p:cBhvr>
                                      <p:to>
                                        <p:strVal val="visible"/>
                                      </p:to>
                                    </p:set>
                                    <p:animEffect transition="in" filter="wipe(down)">
                                      <p:cBhvr additive="repl">
                                        <p:cTn id="39" dur="1000"/>
                                        <p:tgtEl>
                                          <p:spTgt spid="18441"/>
                                        </p:tgtEl>
                                      </p:cBhvr>
                                    </p:animEffect>
                                  </p:childTnLst>
                                </p:cTn>
                              </p:par>
                              <p:par>
                                <p:cTn id="40" presetID="22" presetClass="entr" presetSubtype="4" fill="hold" nodeType="withEffect">
                                  <p:stCondLst>
                                    <p:cond delay="0"/>
                                  </p:stCondLst>
                                  <p:childTnLst>
                                    <p:set>
                                      <p:cBhvr additive="repl">
                                        <p:cTn id="41" dur="1" fill="hold">
                                          <p:stCondLst>
                                            <p:cond delay="0"/>
                                          </p:stCondLst>
                                        </p:cTn>
                                        <p:tgtEl>
                                          <p:spTgt spid="18442"/>
                                        </p:tgtEl>
                                        <p:attrNameLst>
                                          <p:attrName>style.visibility</p:attrName>
                                        </p:attrNameLst>
                                      </p:cBhvr>
                                      <p:to>
                                        <p:strVal val="visible"/>
                                      </p:to>
                                    </p:set>
                                    <p:animEffect transition="in" filter="wipe(down)">
                                      <p:cBhvr additive="repl">
                                        <p:cTn id="42" dur="1000"/>
                                        <p:tgtEl>
                                          <p:spTgt spid="184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 Box 1">
            <a:extLst>
              <a:ext uri="{FF2B5EF4-FFF2-40B4-BE49-F238E27FC236}">
                <a16:creationId xmlns:a16="http://schemas.microsoft.com/office/drawing/2014/main" id="{271466F1-18B5-4EC5-9A8E-AD6A2CC1A686}"/>
              </a:ext>
            </a:extLst>
          </p:cNvPr>
          <p:cNvSpPr txBox="1">
            <a:spLocks noChangeArrowheads="1"/>
          </p:cNvSpPr>
          <p:nvPr/>
        </p:nvSpPr>
        <p:spPr bwMode="auto">
          <a:xfrm>
            <a:off x="609600" y="806794"/>
            <a:ext cx="8057662" cy="40004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1pPr>
            <a:lvl2pPr indent="-284163">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2pPr>
            <a:lvl3pPr indent="-227013">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9pPr>
          </a:lstStyle>
          <a:p>
            <a:pPr lvl="1">
              <a:spcBef>
                <a:spcPts val="244"/>
              </a:spcBef>
              <a:buClr>
                <a:srgbClr val="FF1515"/>
              </a:buClr>
              <a:buSzPct val="100000"/>
              <a:buFont typeface="Arial" panose="020B0604020202020204" pitchFamily="34" charset="0"/>
              <a:buChar char="•"/>
            </a:pPr>
            <a:r>
              <a:rPr lang="en-US" altLang="en-US" sz="1350" dirty="0">
                <a:solidFill>
                  <a:srgbClr val="FF0000"/>
                </a:solidFill>
                <a:latin typeface="Calibri (Body)"/>
                <a:ea typeface="Microsoft YaHei" panose="020B0503020204020204" pitchFamily="34" charset="-122"/>
              </a:rPr>
              <a:t>Most electrolytic capacitors are polarized, meaning they care deeply about which way you wire them up. </a:t>
            </a:r>
          </a:p>
          <a:p>
            <a:pPr>
              <a:spcBef>
                <a:spcPts val="300"/>
              </a:spcBef>
              <a:buClr>
                <a:srgbClr val="FF1515"/>
              </a:buClr>
              <a:buSzPct val="100000"/>
              <a:buFont typeface="Wingdings" panose="05000000000000000000" pitchFamily="2" charset="2"/>
              <a:buChar char=""/>
            </a:pPr>
            <a:r>
              <a:rPr lang="en-US" altLang="en-US" sz="1500" dirty="0">
                <a:solidFill>
                  <a:srgbClr val="000066"/>
                </a:solidFill>
                <a:latin typeface="Calibri (Body)"/>
                <a:ea typeface="Microsoft YaHei" panose="020B0503020204020204" pitchFamily="34" charset="-122"/>
              </a:rPr>
              <a:t>Polarity of applied voltages is very important for polarized capacitors. </a:t>
            </a:r>
            <a:r>
              <a:rPr lang="en-US" altLang="en-US" sz="750" dirty="0">
                <a:solidFill>
                  <a:srgbClr val="000066"/>
                </a:solidFill>
                <a:latin typeface="Calibri (Body)"/>
                <a:ea typeface="Microsoft YaHei" panose="020B0503020204020204" pitchFamily="34" charset="-122"/>
              </a:rPr>
              <a:t>(G6A13)</a:t>
            </a:r>
          </a:p>
          <a:p>
            <a:pPr lvl="1">
              <a:spcBef>
                <a:spcPts val="272"/>
              </a:spcBef>
              <a:buClr>
                <a:srgbClr val="FF1515"/>
              </a:buClr>
              <a:buSzPct val="100000"/>
              <a:buFont typeface="Arial" panose="020B0604020202020204" pitchFamily="34" charset="0"/>
              <a:buChar char="•"/>
            </a:pPr>
            <a:r>
              <a:rPr lang="en-US" altLang="en-US" sz="1350" dirty="0">
                <a:solidFill>
                  <a:srgbClr val="000066"/>
                </a:solidFill>
                <a:latin typeface="Calibri (Body)"/>
                <a:ea typeface="Microsoft YaHei" panose="020B0503020204020204" pitchFamily="34" charset="-122"/>
              </a:rPr>
              <a:t>Incorrect polarity can cause the capacitor to short-circuit.</a:t>
            </a:r>
          </a:p>
          <a:p>
            <a:pPr lvl="1">
              <a:spcBef>
                <a:spcPts val="272"/>
              </a:spcBef>
              <a:buClr>
                <a:srgbClr val="FF1515"/>
              </a:buClr>
              <a:buSzPct val="100000"/>
              <a:buFont typeface="Arial" panose="020B0604020202020204" pitchFamily="34" charset="0"/>
              <a:buChar char="•"/>
            </a:pPr>
            <a:r>
              <a:rPr lang="en-US" altLang="en-US" sz="1350" dirty="0">
                <a:solidFill>
                  <a:srgbClr val="000066"/>
                </a:solidFill>
                <a:latin typeface="Calibri (Body)"/>
                <a:ea typeface="Microsoft YaHei" panose="020B0503020204020204" pitchFamily="34" charset="-122"/>
              </a:rPr>
              <a:t>Reverse voltages can destroy the dielectric layer of an electrolytic capacitor.</a:t>
            </a:r>
          </a:p>
          <a:p>
            <a:pPr lvl="1">
              <a:spcBef>
                <a:spcPts val="272"/>
              </a:spcBef>
              <a:buClr>
                <a:srgbClr val="FF1515"/>
              </a:buClr>
              <a:buSzPct val="100000"/>
              <a:buFont typeface="Arial" panose="020B0604020202020204" pitchFamily="34" charset="0"/>
              <a:buChar char="•"/>
            </a:pPr>
            <a:r>
              <a:rPr lang="en-US" altLang="en-US" sz="1350" dirty="0">
                <a:solidFill>
                  <a:srgbClr val="000066"/>
                </a:solidFill>
                <a:latin typeface="Calibri (Body)"/>
                <a:ea typeface="Microsoft YaHei" panose="020B0503020204020204" pitchFamily="34" charset="-122"/>
              </a:rPr>
              <a:t>The capacitor could overheat and explode.</a:t>
            </a:r>
          </a:p>
          <a:p>
            <a:pPr>
              <a:spcBef>
                <a:spcPts val="1069"/>
              </a:spcBef>
            </a:pPr>
            <a:endParaRPr lang="en-US" altLang="en-US" sz="100" dirty="0">
              <a:solidFill>
                <a:srgbClr val="000066"/>
              </a:solidFill>
              <a:latin typeface="Calibri (Body)"/>
              <a:ea typeface="Microsoft YaHei" panose="020B0503020204020204" pitchFamily="34" charset="-122"/>
            </a:endParaRPr>
          </a:p>
          <a:p>
            <a:pPr lvl="2">
              <a:spcBef>
                <a:spcPts val="272"/>
              </a:spcBef>
              <a:buClr>
                <a:srgbClr val="FF1515"/>
              </a:buClr>
              <a:buSzPct val="100000"/>
              <a:buFont typeface="Wingdings" panose="05000000000000000000" pitchFamily="2" charset="2"/>
              <a:buChar char=""/>
            </a:pPr>
            <a:r>
              <a:rPr lang="en-US" altLang="en-US" sz="1350" dirty="0">
                <a:solidFill>
                  <a:srgbClr val="000066"/>
                </a:solidFill>
                <a:latin typeface="Calibri (Body)"/>
                <a:ea typeface="Microsoft YaHei" panose="020B0503020204020204" pitchFamily="34" charset="-122"/>
              </a:rPr>
              <a:t>All of these choices are correct.</a:t>
            </a:r>
          </a:p>
          <a:p>
            <a:pPr>
              <a:spcBef>
                <a:spcPts val="1069"/>
              </a:spcBef>
            </a:pPr>
            <a:endParaRPr lang="en-US" altLang="en-US" sz="1350" dirty="0">
              <a:solidFill>
                <a:srgbClr val="000066"/>
              </a:solidFill>
              <a:latin typeface="Rockwell" panose="02060603020205020403" pitchFamily="18" charset="0"/>
              <a:ea typeface="Microsoft YaHei" panose="020B0503020204020204" pitchFamily="34" charset="-122"/>
            </a:endParaRPr>
          </a:p>
        </p:txBody>
      </p:sp>
      <p:sp>
        <p:nvSpPr>
          <p:cNvPr id="31748" name="Rectangle 3">
            <a:extLst>
              <a:ext uri="{FF2B5EF4-FFF2-40B4-BE49-F238E27FC236}">
                <a16:creationId xmlns:a16="http://schemas.microsoft.com/office/drawing/2014/main" id="{5D918C5F-BD0C-4C65-BC46-63BF0F8B099D}"/>
              </a:ext>
            </a:extLst>
          </p:cNvPr>
          <p:cNvSpPr>
            <a:spLocks noGrp="1" noChangeArrowheads="1"/>
          </p:cNvSpPr>
          <p:nvPr>
            <p:ph type="title"/>
          </p:nvPr>
        </p:nvSpPr>
        <p:spPr>
          <a:xfrm>
            <a:off x="1331119" y="195263"/>
            <a:ext cx="6481763" cy="651272"/>
          </a:xfrm>
        </p:spPr>
        <p:txBody>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pPr>
            <a:r>
              <a:rPr lang="en-US" altLang="en-US" sz="2700" b="1" dirty="0">
                <a:solidFill>
                  <a:srgbClr val="FF0000"/>
                </a:solidFill>
                <a:latin typeface="+mn-lt"/>
              </a:rPr>
              <a:t>Electrical Principles</a:t>
            </a:r>
            <a:endParaRPr lang="en-US" altLang="en-US" sz="2700" dirty="0">
              <a:solidFill>
                <a:srgbClr val="FFFFFF"/>
              </a:solidFill>
              <a:latin typeface="Rockwell" panose="02060603020205020403" pitchFamily="18" charset="0"/>
            </a:endParaRPr>
          </a:p>
        </p:txBody>
      </p:sp>
      <p:pic>
        <p:nvPicPr>
          <p:cNvPr id="19460" name="Picture 4">
            <a:extLst>
              <a:ext uri="{FF2B5EF4-FFF2-40B4-BE49-F238E27FC236}">
                <a16:creationId xmlns:a16="http://schemas.microsoft.com/office/drawing/2014/main" id="{F913B4C3-F2C2-4DEA-BA65-853BC80944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2588" y="2667450"/>
            <a:ext cx="2100669" cy="13262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9461" name="Picture 5">
            <a:extLst>
              <a:ext uri="{FF2B5EF4-FFF2-40B4-BE49-F238E27FC236}">
                <a16:creationId xmlns:a16="http://schemas.microsoft.com/office/drawing/2014/main" id="{A12D15CB-DF08-4727-B9FD-90A5AF9D05DD}"/>
              </a:ext>
            </a:extLst>
          </p:cNvPr>
          <p:cNvSpPr>
            <a:spLocks noChangeAspect="1" noChangeArrowheads="1"/>
          </p:cNvSpPr>
          <p:nvPr/>
        </p:nvSpPr>
        <p:spPr bwMode="auto">
          <a:xfrm>
            <a:off x="2353866" y="3421856"/>
            <a:ext cx="1728788" cy="12620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en-US" altLang="en-US" sz="1350" dirty="0"/>
          </a:p>
        </p:txBody>
      </p:sp>
      <p:sp>
        <p:nvSpPr>
          <p:cNvPr id="19462" name="Rectangle 6">
            <a:extLst>
              <a:ext uri="{FF2B5EF4-FFF2-40B4-BE49-F238E27FC236}">
                <a16:creationId xmlns:a16="http://schemas.microsoft.com/office/drawing/2014/main" id="{13021811-728D-4219-8388-35AA1961B3D0}"/>
              </a:ext>
            </a:extLst>
          </p:cNvPr>
          <p:cNvSpPr>
            <a:spLocks noChangeArrowheads="1"/>
          </p:cNvSpPr>
          <p:nvPr/>
        </p:nvSpPr>
        <p:spPr bwMode="auto">
          <a:xfrm>
            <a:off x="3590075" y="4302270"/>
            <a:ext cx="1641872" cy="2297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tabLst>
                <a:tab pos="457200" algn="l"/>
                <a:tab pos="914400" algn="l"/>
                <a:tab pos="1371600" algn="l"/>
                <a:tab pos="18288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1050" dirty="0">
                <a:solidFill>
                  <a:srgbClr val="FF0000"/>
                </a:solidFill>
                <a:latin typeface="Calibri (Body)"/>
                <a:ea typeface="Microsoft YaHei" panose="020B0503020204020204" pitchFamily="34" charset="-122"/>
              </a:rPr>
              <a:t>Electrolytic capacitors </a:t>
            </a:r>
          </a:p>
        </p:txBody>
      </p:sp>
      <p:pic>
        <p:nvPicPr>
          <p:cNvPr id="2" name="Picture 1"/>
          <p:cNvPicPr>
            <a:picLocks noChangeAspect="1"/>
          </p:cNvPicPr>
          <p:nvPr/>
        </p:nvPicPr>
        <p:blipFill>
          <a:blip r:embed="rId4"/>
          <a:stretch>
            <a:fillRect/>
          </a:stretch>
        </p:blipFill>
        <p:spPr>
          <a:xfrm>
            <a:off x="4675583" y="2064994"/>
            <a:ext cx="3726371" cy="2170944"/>
          </a:xfrm>
          <a:prstGeom prst="rect">
            <a:avLst/>
          </a:prstGeom>
        </p:spPr>
      </p:pic>
      <p:sp>
        <p:nvSpPr>
          <p:cNvPr id="3" name="Slide Number Placeholder 2"/>
          <p:cNvSpPr>
            <a:spLocks noGrp="1"/>
          </p:cNvSpPr>
          <p:nvPr>
            <p:ph type="sldNum" sz="quarter" idx="12"/>
          </p:nvPr>
        </p:nvSpPr>
        <p:spPr/>
        <p:txBody>
          <a:bodyPr/>
          <a:lstStyle/>
          <a:p>
            <a:pPr>
              <a:defRPr/>
            </a:pPr>
            <a:fld id="{879762E1-E385-4FE1-AAF3-B236C29B166E}" type="slidenum">
              <a:rPr lang="en-US" smtClean="0"/>
              <a:pPr>
                <a:defRPr/>
              </a:pPr>
              <a:t>16</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19457">
                                            <p:txEl>
                                              <p:pRg st="0" end="0"/>
                                            </p:txEl>
                                          </p:spTgt>
                                        </p:tgtEl>
                                        <p:attrNameLst>
                                          <p:attrName>style.visibility</p:attrName>
                                        </p:attrNameLst>
                                      </p:cBhvr>
                                      <p:to>
                                        <p:strVal val="visible"/>
                                      </p:to>
                                    </p:set>
                                    <p:animEffect transition="in" filter="wipe(up)">
                                      <p:cBhvr additive="repl">
                                        <p:cTn id="7" dur="1000"/>
                                        <p:tgtEl>
                                          <p:spTgt spid="1945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additive="repl">
                                        <p:cTn id="11" dur="1" fill="hold">
                                          <p:stCondLst>
                                            <p:cond delay="0"/>
                                          </p:stCondLst>
                                        </p:cTn>
                                        <p:tgtEl>
                                          <p:spTgt spid="19457">
                                            <p:txEl>
                                              <p:pRg st="1" end="1"/>
                                            </p:txEl>
                                          </p:spTgt>
                                        </p:tgtEl>
                                        <p:attrNameLst>
                                          <p:attrName>style.visibility</p:attrName>
                                        </p:attrNameLst>
                                      </p:cBhvr>
                                      <p:to>
                                        <p:strVal val="visible"/>
                                      </p:to>
                                    </p:set>
                                    <p:animEffect transition="in" filter="wipe(left)">
                                      <p:cBhvr additive="repl">
                                        <p:cTn id="12" dur="1000"/>
                                        <p:tgtEl>
                                          <p:spTgt spid="1945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additive="repl">
                                        <p:cTn id="16" dur="1" fill="hold">
                                          <p:stCondLst>
                                            <p:cond delay="0"/>
                                          </p:stCondLst>
                                        </p:cTn>
                                        <p:tgtEl>
                                          <p:spTgt spid="19457">
                                            <p:txEl>
                                              <p:pRg st="2" end="2"/>
                                            </p:txEl>
                                          </p:spTgt>
                                        </p:tgtEl>
                                        <p:attrNameLst>
                                          <p:attrName>style.visibility</p:attrName>
                                        </p:attrNameLst>
                                      </p:cBhvr>
                                      <p:to>
                                        <p:strVal val="visible"/>
                                      </p:to>
                                    </p:set>
                                    <p:animEffect transition="in" filter="wipe(left)">
                                      <p:cBhvr additive="repl">
                                        <p:cTn id="17" dur="1000"/>
                                        <p:tgtEl>
                                          <p:spTgt spid="1945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additive="repl">
                                        <p:cTn id="21" dur="1" fill="hold">
                                          <p:stCondLst>
                                            <p:cond delay="0"/>
                                          </p:stCondLst>
                                        </p:cTn>
                                        <p:tgtEl>
                                          <p:spTgt spid="19457">
                                            <p:txEl>
                                              <p:pRg st="3" end="3"/>
                                            </p:txEl>
                                          </p:spTgt>
                                        </p:tgtEl>
                                        <p:attrNameLst>
                                          <p:attrName>style.visibility</p:attrName>
                                        </p:attrNameLst>
                                      </p:cBhvr>
                                      <p:to>
                                        <p:strVal val="visible"/>
                                      </p:to>
                                    </p:set>
                                    <p:animEffect transition="in" filter="wipe(left)">
                                      <p:cBhvr additive="repl">
                                        <p:cTn id="22" dur="1000"/>
                                        <p:tgtEl>
                                          <p:spTgt spid="1945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additive="repl">
                                        <p:cTn id="26" dur="1" fill="hold">
                                          <p:stCondLst>
                                            <p:cond delay="0"/>
                                          </p:stCondLst>
                                        </p:cTn>
                                        <p:tgtEl>
                                          <p:spTgt spid="19457">
                                            <p:txEl>
                                              <p:pRg st="4" end="4"/>
                                            </p:txEl>
                                          </p:spTgt>
                                        </p:tgtEl>
                                        <p:attrNameLst>
                                          <p:attrName>style.visibility</p:attrName>
                                        </p:attrNameLst>
                                      </p:cBhvr>
                                      <p:to>
                                        <p:strVal val="visible"/>
                                      </p:to>
                                    </p:set>
                                    <p:animEffect transition="in" filter="wipe(left)">
                                      <p:cBhvr additive="repl">
                                        <p:cTn id="27" dur="1000"/>
                                        <p:tgtEl>
                                          <p:spTgt spid="19457">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additive="repl">
                                        <p:cTn id="31" dur="1" fill="hold">
                                          <p:stCondLst>
                                            <p:cond delay="0"/>
                                          </p:stCondLst>
                                        </p:cTn>
                                        <p:tgtEl>
                                          <p:spTgt spid="19457">
                                            <p:txEl>
                                              <p:pRg st="6" end="6"/>
                                            </p:txEl>
                                          </p:spTgt>
                                        </p:tgtEl>
                                        <p:attrNameLst>
                                          <p:attrName>style.visibility</p:attrName>
                                        </p:attrNameLst>
                                      </p:cBhvr>
                                      <p:to>
                                        <p:strVal val="visible"/>
                                      </p:to>
                                    </p:set>
                                    <p:animEffect transition="in" filter="wipe(left)">
                                      <p:cBhvr additive="repl">
                                        <p:cTn id="32" dur="1000"/>
                                        <p:tgtEl>
                                          <p:spTgt spid="19457">
                                            <p:txEl>
                                              <p:pRg st="6" end="6"/>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nodeType="clickEffect">
                                  <p:stCondLst>
                                    <p:cond delay="0"/>
                                  </p:stCondLst>
                                  <p:childTnLst>
                                    <p:set>
                                      <p:cBhvr additive="repl">
                                        <p:cTn id="36" dur="1" fill="hold">
                                          <p:stCondLst>
                                            <p:cond delay="0"/>
                                          </p:stCondLst>
                                        </p:cTn>
                                        <p:tgtEl>
                                          <p:spTgt spid="19461"/>
                                        </p:tgtEl>
                                        <p:attrNameLst>
                                          <p:attrName>style.visibility</p:attrName>
                                        </p:attrNameLst>
                                      </p:cBhvr>
                                      <p:to>
                                        <p:strVal val="visible"/>
                                      </p:to>
                                    </p:set>
                                    <p:animEffect transition="in" filter="wipe(down)">
                                      <p:cBhvr additive="repl">
                                        <p:cTn id="37" dur="1000"/>
                                        <p:tgtEl>
                                          <p:spTgt spid="19461"/>
                                        </p:tgtEl>
                                      </p:cBhvr>
                                    </p:animEffect>
                                  </p:childTnLst>
                                </p:cTn>
                              </p:par>
                              <p:par>
                                <p:cTn id="38" presetID="22" presetClass="entr" presetSubtype="4" fill="hold" nodeType="withEffect">
                                  <p:stCondLst>
                                    <p:cond delay="0"/>
                                  </p:stCondLst>
                                  <p:childTnLst>
                                    <p:set>
                                      <p:cBhvr additive="repl">
                                        <p:cTn id="39" dur="1" fill="hold">
                                          <p:stCondLst>
                                            <p:cond delay="0"/>
                                          </p:stCondLst>
                                        </p:cTn>
                                        <p:tgtEl>
                                          <p:spTgt spid="19460"/>
                                        </p:tgtEl>
                                        <p:attrNameLst>
                                          <p:attrName>style.visibility</p:attrName>
                                        </p:attrNameLst>
                                      </p:cBhvr>
                                      <p:to>
                                        <p:strVal val="visible"/>
                                      </p:to>
                                    </p:set>
                                    <p:animEffect transition="in" filter="wipe(down)">
                                      <p:cBhvr additive="repl">
                                        <p:cTn id="40" dur="1000"/>
                                        <p:tgtEl>
                                          <p:spTgt spid="19460"/>
                                        </p:tgtEl>
                                      </p:cBhvr>
                                    </p:animEffect>
                                  </p:childTnLst>
                                </p:cTn>
                              </p:par>
                              <p:par>
                                <p:cTn id="41" presetID="22" presetClass="entr" presetSubtype="4" fill="hold" nodeType="withEffect">
                                  <p:stCondLst>
                                    <p:cond delay="0"/>
                                  </p:stCondLst>
                                  <p:childTnLst>
                                    <p:set>
                                      <p:cBhvr additive="repl">
                                        <p:cTn id="42" dur="1" fill="hold">
                                          <p:stCondLst>
                                            <p:cond delay="0"/>
                                          </p:stCondLst>
                                        </p:cTn>
                                        <p:tgtEl>
                                          <p:spTgt spid="19462"/>
                                        </p:tgtEl>
                                        <p:attrNameLst>
                                          <p:attrName>style.visibility</p:attrName>
                                        </p:attrNameLst>
                                      </p:cBhvr>
                                      <p:to>
                                        <p:strVal val="visible"/>
                                      </p:to>
                                    </p:set>
                                    <p:animEffect transition="in" filter="wipe(down)">
                                      <p:cBhvr additive="repl">
                                        <p:cTn id="43" dur="1000"/>
                                        <p:tgtEl>
                                          <p:spTgt spid="19462"/>
                                        </p:tgtEl>
                                      </p:cBhvr>
                                    </p:animEffect>
                                  </p:childTnLst>
                                </p:cTn>
                              </p:par>
                              <p:par>
                                <p:cTn id="44" presetID="22" presetClass="entr" presetSubtype="4" fill="hold" nodeType="with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wipe(down)">
                                      <p:cBhvr>
                                        <p:cTn id="4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 Box 1">
            <a:extLst>
              <a:ext uri="{FF2B5EF4-FFF2-40B4-BE49-F238E27FC236}">
                <a16:creationId xmlns:a16="http://schemas.microsoft.com/office/drawing/2014/main" id="{827E4773-A841-4642-922F-9441B95561BC}"/>
              </a:ext>
            </a:extLst>
          </p:cNvPr>
          <p:cNvSpPr txBox="1">
            <a:spLocks noChangeArrowheads="1"/>
          </p:cNvSpPr>
          <p:nvPr/>
        </p:nvSpPr>
        <p:spPr bwMode="auto">
          <a:xfrm>
            <a:off x="914400" y="1129904"/>
            <a:ext cx="7258050" cy="1023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spcBef>
                <a:spcPts val="300"/>
              </a:spcBef>
              <a:buClr>
                <a:srgbClr val="FF1515"/>
              </a:buClr>
              <a:buSzPct val="100000"/>
              <a:buFont typeface="Wingdings" panose="05000000000000000000" pitchFamily="2" charset="2"/>
              <a:buChar char=""/>
            </a:pPr>
            <a:r>
              <a:rPr lang="en-US" altLang="en-US" dirty="0">
                <a:solidFill>
                  <a:srgbClr val="000066"/>
                </a:solidFill>
                <a:latin typeface="Calibri (Body)"/>
                <a:ea typeface="Microsoft YaHei" panose="020B0503020204020204" pitchFamily="34" charset="-122"/>
              </a:rPr>
              <a:t>A useful feature of a bleeder resistor in a power supply is that it ensures that the filter capacitors are discharged when power is removed. </a:t>
            </a:r>
            <a:r>
              <a:rPr lang="en-US" altLang="en-US" sz="750" dirty="0">
                <a:solidFill>
                  <a:srgbClr val="000066"/>
                </a:solidFill>
                <a:latin typeface="Calibri (Body)"/>
                <a:ea typeface="Microsoft YaHei" panose="020B0503020204020204" pitchFamily="34" charset="-122"/>
              </a:rPr>
              <a:t>(G7A01)</a:t>
            </a:r>
          </a:p>
          <a:p>
            <a:pPr>
              <a:spcBef>
                <a:spcPts val="150"/>
              </a:spcBef>
            </a:pPr>
            <a:endParaRPr lang="en-US" altLang="en-US" sz="750" dirty="0">
              <a:solidFill>
                <a:srgbClr val="000066"/>
              </a:solidFill>
              <a:latin typeface="Rockwell" panose="02060603020205020403" pitchFamily="18" charset="0"/>
              <a:ea typeface="Microsoft YaHei" panose="020B0503020204020204" pitchFamily="34" charset="-122"/>
            </a:endParaRPr>
          </a:p>
          <a:p>
            <a:pPr>
              <a:spcBef>
                <a:spcPts val="150"/>
              </a:spcBef>
            </a:pPr>
            <a:endParaRPr lang="en-US" altLang="en-US" sz="750" dirty="0">
              <a:solidFill>
                <a:srgbClr val="000066"/>
              </a:solidFill>
              <a:latin typeface="Rockwell" panose="02060603020205020403" pitchFamily="18" charset="0"/>
              <a:ea typeface="Microsoft YaHei" panose="020B0503020204020204" pitchFamily="34" charset="-122"/>
            </a:endParaRPr>
          </a:p>
          <a:p>
            <a:pPr>
              <a:spcBef>
                <a:spcPts val="150"/>
              </a:spcBef>
            </a:pPr>
            <a:endParaRPr lang="en-US" altLang="en-US" sz="750" dirty="0">
              <a:solidFill>
                <a:srgbClr val="000066"/>
              </a:solidFill>
              <a:latin typeface="Rockwell" panose="02060603020205020403" pitchFamily="18" charset="0"/>
              <a:ea typeface="Microsoft YaHei" panose="020B0503020204020204" pitchFamily="34" charset="-122"/>
            </a:endParaRPr>
          </a:p>
          <a:p>
            <a:pPr>
              <a:spcBef>
                <a:spcPts val="150"/>
              </a:spcBef>
            </a:pPr>
            <a:endParaRPr lang="en-US" altLang="en-US" sz="750" dirty="0">
              <a:solidFill>
                <a:srgbClr val="000066"/>
              </a:solidFill>
              <a:latin typeface="Rockwell" panose="02060603020205020403" pitchFamily="18" charset="0"/>
              <a:ea typeface="Microsoft YaHei" panose="020B0503020204020204" pitchFamily="34" charset="-122"/>
            </a:endParaRPr>
          </a:p>
          <a:p>
            <a:pPr>
              <a:spcBef>
                <a:spcPts val="150"/>
              </a:spcBef>
            </a:pPr>
            <a:endParaRPr lang="en-US" altLang="en-US" sz="750" dirty="0">
              <a:solidFill>
                <a:srgbClr val="000066"/>
              </a:solidFill>
              <a:latin typeface="Rockwell" panose="02060603020205020403" pitchFamily="18" charset="0"/>
              <a:ea typeface="Microsoft YaHei" panose="020B0503020204020204" pitchFamily="34" charset="-122"/>
            </a:endParaRPr>
          </a:p>
          <a:p>
            <a:pPr>
              <a:spcBef>
                <a:spcPts val="150"/>
              </a:spcBef>
            </a:pPr>
            <a:endParaRPr lang="en-US" altLang="en-US" sz="750" dirty="0">
              <a:solidFill>
                <a:srgbClr val="000066"/>
              </a:solidFill>
              <a:latin typeface="Rockwell" panose="02060603020205020403" pitchFamily="18" charset="0"/>
              <a:ea typeface="Microsoft YaHei" panose="020B0503020204020204" pitchFamily="34" charset="-122"/>
            </a:endParaRPr>
          </a:p>
          <a:p>
            <a:pPr>
              <a:spcBef>
                <a:spcPts val="150"/>
              </a:spcBef>
            </a:pPr>
            <a:endParaRPr lang="en-US" altLang="en-US" sz="750" dirty="0">
              <a:solidFill>
                <a:srgbClr val="000066"/>
              </a:solidFill>
              <a:latin typeface="Rockwell" panose="02060603020205020403" pitchFamily="18" charset="0"/>
              <a:ea typeface="Microsoft YaHei" panose="020B0503020204020204" pitchFamily="34" charset="-122"/>
            </a:endParaRPr>
          </a:p>
          <a:p>
            <a:pPr>
              <a:spcBef>
                <a:spcPts val="150"/>
              </a:spcBef>
            </a:pPr>
            <a:endParaRPr lang="en-US" altLang="en-US" sz="750" dirty="0">
              <a:solidFill>
                <a:srgbClr val="000066"/>
              </a:solidFill>
              <a:latin typeface="Rockwell" panose="02060603020205020403" pitchFamily="18" charset="0"/>
              <a:ea typeface="Microsoft YaHei" panose="020B0503020204020204" pitchFamily="34" charset="-122"/>
            </a:endParaRPr>
          </a:p>
          <a:p>
            <a:pPr>
              <a:spcBef>
                <a:spcPts val="150"/>
              </a:spcBef>
            </a:pPr>
            <a:endParaRPr lang="en-US" altLang="en-US" sz="750" dirty="0">
              <a:solidFill>
                <a:srgbClr val="000066"/>
              </a:solidFill>
              <a:latin typeface="Rockwell" panose="02060603020205020403" pitchFamily="18" charset="0"/>
              <a:ea typeface="Microsoft YaHei" panose="020B0503020204020204" pitchFamily="34" charset="-122"/>
            </a:endParaRPr>
          </a:p>
          <a:p>
            <a:pPr>
              <a:spcBef>
                <a:spcPts val="300"/>
              </a:spcBef>
            </a:pPr>
            <a:endParaRPr lang="en-US" altLang="en-US" sz="1500" dirty="0">
              <a:solidFill>
                <a:srgbClr val="000066"/>
              </a:solidFill>
              <a:latin typeface="Rockwell" panose="02060603020205020403" pitchFamily="18" charset="0"/>
              <a:ea typeface="Microsoft YaHei" panose="020B0503020204020204" pitchFamily="34" charset="-122"/>
            </a:endParaRPr>
          </a:p>
          <a:p>
            <a:pPr>
              <a:spcBef>
                <a:spcPts val="150"/>
              </a:spcBef>
            </a:pPr>
            <a:endParaRPr lang="en-US" altLang="en-US" sz="750" dirty="0">
              <a:solidFill>
                <a:srgbClr val="000066"/>
              </a:solidFill>
              <a:latin typeface="Rockwell" panose="02060603020205020403" pitchFamily="18" charset="0"/>
              <a:ea typeface="Microsoft YaHei" panose="020B0503020204020204" pitchFamily="34" charset="-122"/>
            </a:endParaRPr>
          </a:p>
          <a:p>
            <a:pPr>
              <a:spcBef>
                <a:spcPts val="150"/>
              </a:spcBef>
            </a:pPr>
            <a:endParaRPr lang="en-US" altLang="en-US" sz="750" dirty="0">
              <a:solidFill>
                <a:srgbClr val="000066"/>
              </a:solidFill>
              <a:latin typeface="Rockwell" panose="02060603020205020403" pitchFamily="18" charset="0"/>
              <a:ea typeface="Microsoft YaHei" panose="020B0503020204020204" pitchFamily="34" charset="-122"/>
            </a:endParaRPr>
          </a:p>
          <a:p>
            <a:pPr>
              <a:spcBef>
                <a:spcPts val="150"/>
              </a:spcBef>
            </a:pPr>
            <a:endParaRPr lang="en-US" altLang="en-US" sz="750" dirty="0">
              <a:solidFill>
                <a:srgbClr val="000066"/>
              </a:solidFill>
              <a:latin typeface="Rockwell" panose="02060603020205020403" pitchFamily="18" charset="0"/>
              <a:ea typeface="Microsoft YaHei" panose="020B0503020204020204" pitchFamily="34" charset="-122"/>
            </a:endParaRPr>
          </a:p>
          <a:p>
            <a:pPr>
              <a:spcBef>
                <a:spcPts val="150"/>
              </a:spcBef>
            </a:pPr>
            <a:endParaRPr lang="en-US" altLang="en-US" sz="750" dirty="0">
              <a:solidFill>
                <a:srgbClr val="000066"/>
              </a:solidFill>
              <a:latin typeface="Rockwell" panose="02060603020205020403" pitchFamily="18" charset="0"/>
              <a:ea typeface="Microsoft YaHei" panose="020B0503020204020204" pitchFamily="34" charset="-122"/>
            </a:endParaRPr>
          </a:p>
          <a:p>
            <a:pPr>
              <a:spcBef>
                <a:spcPts val="150"/>
              </a:spcBef>
            </a:pPr>
            <a:endParaRPr lang="en-US" altLang="en-US" sz="750" dirty="0">
              <a:solidFill>
                <a:srgbClr val="000066"/>
              </a:solidFill>
              <a:latin typeface="Rockwell" panose="02060603020205020403" pitchFamily="18" charset="0"/>
              <a:ea typeface="Microsoft YaHei" panose="020B0503020204020204" pitchFamily="34" charset="-122"/>
            </a:endParaRPr>
          </a:p>
          <a:p>
            <a:pPr>
              <a:spcBef>
                <a:spcPts val="150"/>
              </a:spcBef>
            </a:pPr>
            <a:endParaRPr lang="en-US" altLang="en-US" sz="750" dirty="0">
              <a:solidFill>
                <a:srgbClr val="000066"/>
              </a:solidFill>
              <a:latin typeface="Rockwell" panose="02060603020205020403" pitchFamily="18" charset="0"/>
              <a:ea typeface="Microsoft YaHei" panose="020B0503020204020204" pitchFamily="34" charset="-122"/>
            </a:endParaRPr>
          </a:p>
          <a:p>
            <a:pPr>
              <a:spcBef>
                <a:spcPts val="150"/>
              </a:spcBef>
            </a:pPr>
            <a:endParaRPr lang="en-US" altLang="en-US" sz="750" dirty="0">
              <a:solidFill>
                <a:srgbClr val="000066"/>
              </a:solidFill>
              <a:latin typeface="Rockwell" panose="02060603020205020403" pitchFamily="18" charset="0"/>
              <a:ea typeface="Microsoft YaHei" panose="020B0503020204020204" pitchFamily="34" charset="-122"/>
            </a:endParaRPr>
          </a:p>
          <a:p>
            <a:pPr>
              <a:spcBef>
                <a:spcPts val="150"/>
              </a:spcBef>
            </a:pPr>
            <a:endParaRPr lang="en-US" altLang="en-US" sz="750" dirty="0">
              <a:solidFill>
                <a:srgbClr val="000066"/>
              </a:solidFill>
              <a:latin typeface="Rockwell" panose="02060603020205020403" pitchFamily="18" charset="0"/>
              <a:ea typeface="Microsoft YaHei" panose="020B0503020204020204" pitchFamily="34" charset="-122"/>
            </a:endParaRPr>
          </a:p>
          <a:p>
            <a:pPr>
              <a:spcBef>
                <a:spcPts val="150"/>
              </a:spcBef>
            </a:pPr>
            <a:endParaRPr lang="en-US" altLang="en-US" sz="750" dirty="0">
              <a:solidFill>
                <a:srgbClr val="000066"/>
              </a:solidFill>
              <a:latin typeface="Rockwell" panose="02060603020205020403" pitchFamily="18" charset="0"/>
              <a:ea typeface="Microsoft YaHei" panose="020B0503020204020204" pitchFamily="34" charset="-122"/>
            </a:endParaRPr>
          </a:p>
          <a:p>
            <a:pPr>
              <a:spcBef>
                <a:spcPts val="150"/>
              </a:spcBef>
            </a:pPr>
            <a:endParaRPr lang="en-US" altLang="en-US" sz="750" dirty="0">
              <a:solidFill>
                <a:srgbClr val="000066"/>
              </a:solidFill>
              <a:latin typeface="Rockwell" panose="02060603020205020403" pitchFamily="18" charset="0"/>
              <a:ea typeface="Microsoft YaHei" panose="020B0503020204020204" pitchFamily="34" charset="-122"/>
            </a:endParaRPr>
          </a:p>
        </p:txBody>
      </p:sp>
      <p:pic>
        <p:nvPicPr>
          <p:cNvPr id="20483" name="Picture 3">
            <a:extLst>
              <a:ext uri="{FF2B5EF4-FFF2-40B4-BE49-F238E27FC236}">
                <a16:creationId xmlns:a16="http://schemas.microsoft.com/office/drawing/2014/main" id="{3B645810-7154-4AE0-A894-18AB7B65FE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5163" y="2295525"/>
            <a:ext cx="4667250" cy="188237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484" name="Rectangle 4">
            <a:extLst>
              <a:ext uri="{FF2B5EF4-FFF2-40B4-BE49-F238E27FC236}">
                <a16:creationId xmlns:a16="http://schemas.microsoft.com/office/drawing/2014/main" id="{3743CA5F-FAFF-4C10-A133-66EDCBB8E550}"/>
              </a:ext>
            </a:extLst>
          </p:cNvPr>
          <p:cNvSpPr>
            <a:spLocks noChangeArrowheads="1"/>
          </p:cNvSpPr>
          <p:nvPr/>
        </p:nvSpPr>
        <p:spPr bwMode="auto">
          <a:xfrm>
            <a:off x="1259681" y="2868216"/>
            <a:ext cx="1844279" cy="4836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tabLst>
                <a:tab pos="457200" algn="l"/>
                <a:tab pos="914400" algn="l"/>
                <a:tab pos="1371600" algn="l"/>
                <a:tab pos="1828800" algn="l"/>
                <a:tab pos="22860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Lst>
              <a:defRPr>
                <a:solidFill>
                  <a:schemeClr val="tx1"/>
                </a:solidFill>
                <a:latin typeface="Calibri" panose="020F0502020204030204" pitchFamily="34" charset="0"/>
              </a:defRPr>
            </a:lvl9pPr>
          </a:lstStyle>
          <a:p>
            <a:pPr algn="r">
              <a:spcBef>
                <a:spcPts val="450"/>
              </a:spcBef>
              <a:buClr>
                <a:srgbClr val="000000"/>
              </a:buClr>
              <a:buSzPct val="100000"/>
            </a:pPr>
            <a:r>
              <a:rPr lang="en-US" altLang="en-US" sz="900" dirty="0">
                <a:solidFill>
                  <a:srgbClr val="FF0000"/>
                </a:solidFill>
                <a:latin typeface="Calibri (Body)"/>
                <a:ea typeface="Microsoft YaHei" panose="020B0503020204020204" pitchFamily="34" charset="-122"/>
              </a:rPr>
              <a:t>Full-Wave Bridge Solid State Power Supply with pi network filter and resistive load</a:t>
            </a:r>
          </a:p>
        </p:txBody>
      </p:sp>
      <p:sp>
        <p:nvSpPr>
          <p:cNvPr id="20485" name="Rectangle 5">
            <a:extLst>
              <a:ext uri="{FF2B5EF4-FFF2-40B4-BE49-F238E27FC236}">
                <a16:creationId xmlns:a16="http://schemas.microsoft.com/office/drawing/2014/main" id="{B1A8BD76-D410-483F-9C97-04996FA33A1A}"/>
              </a:ext>
            </a:extLst>
          </p:cNvPr>
          <p:cNvSpPr>
            <a:spLocks noChangeArrowheads="1"/>
          </p:cNvSpPr>
          <p:nvPr/>
        </p:nvSpPr>
        <p:spPr bwMode="auto">
          <a:xfrm>
            <a:off x="4773217" y="4319587"/>
            <a:ext cx="1193006" cy="2297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tabLst>
                <a:tab pos="457200" algn="l"/>
                <a:tab pos="914400" algn="l"/>
                <a:tab pos="1371600" algn="l"/>
              </a:tabLst>
              <a:defRPr>
                <a:solidFill>
                  <a:schemeClr val="tx1"/>
                </a:solidFill>
                <a:latin typeface="Calibri" panose="020F0502020204030204" pitchFamily="34" charset="0"/>
              </a:defRPr>
            </a:lvl1pPr>
            <a:lvl2pPr marL="742950" indent="-285750">
              <a:tabLst>
                <a:tab pos="457200" algn="l"/>
                <a:tab pos="914400" algn="l"/>
                <a:tab pos="1371600" algn="l"/>
              </a:tabLst>
              <a:defRPr>
                <a:solidFill>
                  <a:schemeClr val="tx1"/>
                </a:solidFill>
                <a:latin typeface="Calibri" panose="020F0502020204030204" pitchFamily="34" charset="0"/>
              </a:defRPr>
            </a:lvl2pPr>
            <a:lvl3pPr marL="1143000" indent="-228600">
              <a:tabLst>
                <a:tab pos="457200" algn="l"/>
                <a:tab pos="914400" algn="l"/>
                <a:tab pos="1371600" algn="l"/>
              </a:tabLst>
              <a:defRPr>
                <a:solidFill>
                  <a:schemeClr val="tx1"/>
                </a:solidFill>
                <a:latin typeface="Calibri" panose="020F0502020204030204" pitchFamily="34" charset="0"/>
              </a:defRPr>
            </a:lvl3pPr>
            <a:lvl4pPr marL="1600200" indent="-228600">
              <a:tabLst>
                <a:tab pos="457200" algn="l"/>
                <a:tab pos="914400" algn="l"/>
                <a:tab pos="1371600" algn="l"/>
              </a:tabLst>
              <a:defRPr>
                <a:solidFill>
                  <a:schemeClr val="tx1"/>
                </a:solidFill>
                <a:latin typeface="Calibri" panose="020F0502020204030204" pitchFamily="34" charset="0"/>
              </a:defRPr>
            </a:lvl4pPr>
            <a:lvl5pPr marL="2057400" indent="-228600">
              <a:tabLst>
                <a:tab pos="457200" algn="l"/>
                <a:tab pos="914400" algn="l"/>
                <a:tab pos="1371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9pPr>
          </a:lstStyle>
          <a:p>
            <a:pPr algn="r">
              <a:spcBef>
                <a:spcPts val="525"/>
              </a:spcBef>
              <a:buClr>
                <a:srgbClr val="000000"/>
              </a:buClr>
              <a:buSzPct val="100000"/>
            </a:pPr>
            <a:r>
              <a:rPr lang="en-US" altLang="en-US" sz="1050" dirty="0">
                <a:solidFill>
                  <a:srgbClr val="FF0000"/>
                </a:solidFill>
                <a:latin typeface="Calibri (Body)"/>
                <a:ea typeface="Microsoft YaHei" panose="020B0503020204020204" pitchFamily="34" charset="-122"/>
              </a:rPr>
              <a:t>Bleeder resistor</a:t>
            </a:r>
          </a:p>
        </p:txBody>
      </p:sp>
      <p:cxnSp>
        <p:nvCxnSpPr>
          <p:cNvPr id="20486" name="AutoShape 6">
            <a:extLst>
              <a:ext uri="{FF2B5EF4-FFF2-40B4-BE49-F238E27FC236}">
                <a16:creationId xmlns:a16="http://schemas.microsoft.com/office/drawing/2014/main" id="{1A0D2277-C56A-4934-A75E-7999F55B1806}"/>
              </a:ext>
            </a:extLst>
          </p:cNvPr>
          <p:cNvCxnSpPr>
            <a:cxnSpLocks noChangeShapeType="1"/>
          </p:cNvCxnSpPr>
          <p:nvPr/>
        </p:nvCxnSpPr>
        <p:spPr bwMode="auto">
          <a:xfrm flipV="1">
            <a:off x="5967413" y="3467100"/>
            <a:ext cx="1013222" cy="967979"/>
          </a:xfrm>
          <a:prstGeom prst="straightConnector1">
            <a:avLst/>
          </a:prstGeom>
          <a:noFill/>
          <a:ln w="38160" cap="sq">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33800" name="Rectangle 7">
            <a:extLst>
              <a:ext uri="{FF2B5EF4-FFF2-40B4-BE49-F238E27FC236}">
                <a16:creationId xmlns:a16="http://schemas.microsoft.com/office/drawing/2014/main" id="{35270502-A7EB-44FB-A166-073BD38E967A}"/>
              </a:ext>
            </a:extLst>
          </p:cNvPr>
          <p:cNvSpPr>
            <a:spLocks noGrp="1" noChangeArrowheads="1"/>
          </p:cNvSpPr>
          <p:nvPr>
            <p:ph type="title"/>
          </p:nvPr>
        </p:nvSpPr>
        <p:spPr>
          <a:xfrm>
            <a:off x="1331119" y="195263"/>
            <a:ext cx="6481763" cy="651272"/>
          </a:xfrm>
        </p:spPr>
        <p:txBody>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pPr>
            <a:r>
              <a:rPr lang="en-US" altLang="en-US" sz="2700" b="1" dirty="0">
                <a:solidFill>
                  <a:srgbClr val="FF0000"/>
                </a:solidFill>
                <a:latin typeface="+mn-lt"/>
              </a:rPr>
              <a:t>Electrical Principles</a:t>
            </a:r>
            <a:endParaRPr lang="en-US" altLang="en-US" sz="2700" dirty="0">
              <a:solidFill>
                <a:srgbClr val="FF0000"/>
              </a:solidFill>
              <a:latin typeface="Rockwell" panose="02060603020205020403" pitchFamily="18" charset="0"/>
            </a:endParaRPr>
          </a:p>
        </p:txBody>
      </p:sp>
      <p:sp>
        <p:nvSpPr>
          <p:cNvPr id="2" name="Slide Number Placeholder 1"/>
          <p:cNvSpPr>
            <a:spLocks noGrp="1"/>
          </p:cNvSpPr>
          <p:nvPr>
            <p:ph type="sldNum" sz="quarter" idx="12"/>
          </p:nvPr>
        </p:nvSpPr>
        <p:spPr/>
        <p:txBody>
          <a:bodyPr/>
          <a:lstStyle/>
          <a:p>
            <a:pPr>
              <a:defRPr/>
            </a:pPr>
            <a:fld id="{879762E1-E385-4FE1-AAF3-B236C29B166E}" type="slidenum">
              <a:rPr lang="en-US" smtClean="0"/>
              <a:pPr>
                <a:defRPr/>
              </a:pPr>
              <a:t>17</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20481">
                                            <p:txEl>
                                              <p:pRg st="0" end="0"/>
                                            </p:txEl>
                                          </p:spTgt>
                                        </p:tgtEl>
                                        <p:attrNameLst>
                                          <p:attrName>style.visibility</p:attrName>
                                        </p:attrNameLst>
                                      </p:cBhvr>
                                      <p:to>
                                        <p:strVal val="visible"/>
                                      </p:to>
                                    </p:set>
                                    <p:animEffect transition="in" filter="wipe(up)">
                                      <p:cBhvr additive="repl">
                                        <p:cTn id="7" dur="1000"/>
                                        <p:tgtEl>
                                          <p:spTgt spid="2048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additive="repl">
                                        <p:cTn id="11" dur="1" fill="hold">
                                          <p:stCondLst>
                                            <p:cond delay="0"/>
                                          </p:stCondLst>
                                        </p:cTn>
                                        <p:tgtEl>
                                          <p:spTgt spid="20484"/>
                                        </p:tgtEl>
                                        <p:attrNameLst>
                                          <p:attrName>style.visibility</p:attrName>
                                        </p:attrNameLst>
                                      </p:cBhvr>
                                      <p:to>
                                        <p:strVal val="visible"/>
                                      </p:to>
                                    </p:set>
                                    <p:animEffect transition="in" filter="wipe(left)">
                                      <p:cBhvr additive="repl">
                                        <p:cTn id="12" dur="1000"/>
                                        <p:tgtEl>
                                          <p:spTgt spid="20484"/>
                                        </p:tgtEl>
                                      </p:cBhvr>
                                    </p:animEffect>
                                  </p:childTnLst>
                                </p:cTn>
                              </p:par>
                              <p:par>
                                <p:cTn id="13" presetID="22" presetClass="entr" presetSubtype="2" fill="hold" nodeType="withEffect">
                                  <p:stCondLst>
                                    <p:cond delay="0"/>
                                  </p:stCondLst>
                                  <p:childTnLst>
                                    <p:set>
                                      <p:cBhvr additive="repl">
                                        <p:cTn id="14" dur="1" fill="hold">
                                          <p:stCondLst>
                                            <p:cond delay="0"/>
                                          </p:stCondLst>
                                        </p:cTn>
                                        <p:tgtEl>
                                          <p:spTgt spid="20483"/>
                                        </p:tgtEl>
                                        <p:attrNameLst>
                                          <p:attrName>style.visibility</p:attrName>
                                        </p:attrNameLst>
                                      </p:cBhvr>
                                      <p:to>
                                        <p:strVal val="visible"/>
                                      </p:to>
                                    </p:set>
                                    <p:animEffect transition="in" filter="wipe(right)">
                                      <p:cBhvr additive="repl">
                                        <p:cTn id="15" dur="1000"/>
                                        <p:tgtEl>
                                          <p:spTgt spid="20483"/>
                                        </p:tgtEl>
                                      </p:cBhvr>
                                    </p:animEffect>
                                  </p:childTnLst>
                                </p:cTn>
                              </p:par>
                              <p:par>
                                <p:cTn id="16" presetID="22" presetClass="entr" presetSubtype="8" fill="hold" nodeType="withEffect">
                                  <p:stCondLst>
                                    <p:cond delay="0"/>
                                  </p:stCondLst>
                                  <p:childTnLst>
                                    <p:set>
                                      <p:cBhvr additive="repl">
                                        <p:cTn id="17" dur="1" fill="hold">
                                          <p:stCondLst>
                                            <p:cond delay="0"/>
                                          </p:stCondLst>
                                        </p:cTn>
                                        <p:tgtEl>
                                          <p:spTgt spid="20485"/>
                                        </p:tgtEl>
                                        <p:attrNameLst>
                                          <p:attrName>style.visibility</p:attrName>
                                        </p:attrNameLst>
                                      </p:cBhvr>
                                      <p:to>
                                        <p:strVal val="visible"/>
                                      </p:to>
                                    </p:set>
                                    <p:animEffect transition="in" filter="wipe(left)">
                                      <p:cBhvr additive="repl">
                                        <p:cTn id="18" dur="1000"/>
                                        <p:tgtEl>
                                          <p:spTgt spid="20485"/>
                                        </p:tgtEl>
                                      </p:cBhvr>
                                    </p:animEffect>
                                  </p:childTnLst>
                                </p:cTn>
                              </p:par>
                            </p:childTnLst>
                          </p:cTn>
                        </p:par>
                        <p:par>
                          <p:cTn id="19" fill="hold" nodeType="afterGroup">
                            <p:stCondLst>
                              <p:cond delay="1000"/>
                            </p:stCondLst>
                            <p:childTnLst>
                              <p:par>
                                <p:cTn id="20" presetID="22" presetClass="entr" presetSubtype="4" fill="hold" nodeType="afterEffect">
                                  <p:stCondLst>
                                    <p:cond delay="0"/>
                                  </p:stCondLst>
                                  <p:childTnLst>
                                    <p:set>
                                      <p:cBhvr additive="repl">
                                        <p:cTn id="21" dur="1" fill="hold">
                                          <p:stCondLst>
                                            <p:cond delay="0"/>
                                          </p:stCondLst>
                                        </p:cTn>
                                        <p:tgtEl>
                                          <p:spTgt spid="20486"/>
                                        </p:tgtEl>
                                        <p:attrNameLst>
                                          <p:attrName>style.visibility</p:attrName>
                                        </p:attrNameLst>
                                      </p:cBhvr>
                                      <p:to>
                                        <p:strVal val="visible"/>
                                      </p:to>
                                    </p:set>
                                    <p:animEffect transition="in" filter="wipe(down)">
                                      <p:cBhvr additive="repl">
                                        <p:cTn id="22" dur="1000"/>
                                        <p:tgtEl>
                                          <p:spTgt spid="20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
            <a:extLst>
              <a:ext uri="{FF2B5EF4-FFF2-40B4-BE49-F238E27FC236}">
                <a16:creationId xmlns:a16="http://schemas.microsoft.com/office/drawing/2014/main" id="{00934A67-4871-40F2-93AB-B7D20B07601C}"/>
              </a:ext>
            </a:extLst>
          </p:cNvPr>
          <p:cNvSpPr>
            <a:spLocks noGrp="1" noChangeArrowheads="1"/>
          </p:cNvSpPr>
          <p:nvPr>
            <p:ph type="title"/>
          </p:nvPr>
        </p:nvSpPr>
        <p:spPr>
          <a:xfrm>
            <a:off x="1331119" y="195263"/>
            <a:ext cx="6481763" cy="651272"/>
          </a:xfrm>
        </p:spPr>
        <p:txBody>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pPr>
            <a:r>
              <a:rPr lang="en-US" altLang="en-US" sz="2700" b="1" dirty="0">
                <a:solidFill>
                  <a:srgbClr val="FF0000"/>
                </a:solidFill>
                <a:latin typeface="+mn-lt"/>
              </a:rPr>
              <a:t>Electrical Principles</a:t>
            </a:r>
            <a:endParaRPr lang="en-US" altLang="en-US" sz="2700" dirty="0">
              <a:solidFill>
                <a:srgbClr val="FFFFFF"/>
              </a:solidFill>
              <a:latin typeface="Rockwell" panose="02060603020205020403" pitchFamily="18" charset="0"/>
            </a:endParaRPr>
          </a:p>
        </p:txBody>
      </p:sp>
      <p:sp>
        <p:nvSpPr>
          <p:cNvPr id="21506" name="Text Box 2">
            <a:extLst>
              <a:ext uri="{FF2B5EF4-FFF2-40B4-BE49-F238E27FC236}">
                <a16:creationId xmlns:a16="http://schemas.microsoft.com/office/drawing/2014/main" id="{8122192F-1FAE-4646-BBD6-541B846204AB}"/>
              </a:ext>
            </a:extLst>
          </p:cNvPr>
          <p:cNvSpPr txBox="1">
            <a:spLocks noChangeArrowheads="1"/>
          </p:cNvSpPr>
          <p:nvPr/>
        </p:nvSpPr>
        <p:spPr bwMode="auto">
          <a:xfrm>
            <a:off x="1288256" y="858533"/>
            <a:ext cx="6481763" cy="37218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spcBef>
                <a:spcPts val="300"/>
              </a:spcBef>
              <a:buClr>
                <a:srgbClr val="FF1515"/>
              </a:buClr>
              <a:buSzPct val="100000"/>
              <a:buFont typeface="Wingdings" panose="05000000000000000000" pitchFamily="2" charset="2"/>
              <a:buChar char=""/>
            </a:pPr>
            <a:r>
              <a:rPr lang="en-US" altLang="en-US" sz="1500" dirty="0">
                <a:solidFill>
                  <a:srgbClr val="000066"/>
                </a:solidFill>
                <a:latin typeface="Calibri (Body)"/>
                <a:ea typeface="Microsoft YaHei" panose="020B0503020204020204" pitchFamily="34" charset="-122"/>
              </a:rPr>
              <a:t>An advantage of a digital voltmeter as compared to an analog voltmeter is that it has </a:t>
            </a:r>
            <a:r>
              <a:rPr lang="en-US" altLang="en-US" sz="1500" b="1" dirty="0">
                <a:solidFill>
                  <a:srgbClr val="000066"/>
                </a:solidFill>
                <a:latin typeface="Calibri (Body)"/>
                <a:ea typeface="Microsoft YaHei" panose="020B0503020204020204" pitchFamily="34" charset="-122"/>
              </a:rPr>
              <a:t>better precision for most uses</a:t>
            </a:r>
            <a:r>
              <a:rPr lang="en-US" altLang="en-US" sz="1500" dirty="0">
                <a:solidFill>
                  <a:srgbClr val="000066"/>
                </a:solidFill>
                <a:latin typeface="Calibri (Body)"/>
                <a:ea typeface="Microsoft YaHei" panose="020B0503020204020204" pitchFamily="34" charset="-122"/>
              </a:rPr>
              <a:t>. </a:t>
            </a:r>
            <a:r>
              <a:rPr lang="en-US" altLang="en-US" sz="750" dirty="0">
                <a:solidFill>
                  <a:srgbClr val="000066"/>
                </a:solidFill>
                <a:latin typeface="Calibri (Body)"/>
                <a:ea typeface="Microsoft YaHei" panose="020B0503020204020204" pitchFamily="34" charset="-122"/>
              </a:rPr>
              <a:t>(G4B06)</a:t>
            </a:r>
            <a:r>
              <a:rPr lang="en-US" altLang="en-US" sz="1500" dirty="0">
                <a:solidFill>
                  <a:srgbClr val="000066"/>
                </a:solidFill>
                <a:latin typeface="Calibri (Body)"/>
                <a:ea typeface="Microsoft YaHei" panose="020B0503020204020204" pitchFamily="34" charset="-122"/>
              </a:rPr>
              <a:t> </a:t>
            </a: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300"/>
              </a:spcBef>
              <a:buClr>
                <a:srgbClr val="FF1515"/>
              </a:buClr>
              <a:buSzPct val="100000"/>
              <a:buFont typeface="Wingdings" panose="05000000000000000000" pitchFamily="2" charset="2"/>
              <a:buChar char=""/>
            </a:pPr>
            <a:r>
              <a:rPr lang="en-US" altLang="en-US" sz="1500" b="1" dirty="0">
                <a:solidFill>
                  <a:srgbClr val="000066"/>
                </a:solidFill>
                <a:latin typeface="Calibri (Body)"/>
                <a:ea typeface="Microsoft YaHei" panose="020B0503020204020204" pitchFamily="34" charset="-122"/>
              </a:rPr>
              <a:t>When adjusting tuned circuits, </a:t>
            </a:r>
            <a:r>
              <a:rPr lang="en-US" altLang="en-US" sz="1500" dirty="0">
                <a:solidFill>
                  <a:srgbClr val="000066"/>
                </a:solidFill>
                <a:latin typeface="Calibri (Body)"/>
                <a:ea typeface="Microsoft YaHei" panose="020B0503020204020204" pitchFamily="34" charset="-122"/>
              </a:rPr>
              <a:t>the use of an instrument with analog readout may be preferred over an instrument with a numerical digital readout. </a:t>
            </a:r>
            <a:r>
              <a:rPr lang="en-US" altLang="en-US" sz="750" dirty="0">
                <a:solidFill>
                  <a:srgbClr val="000066"/>
                </a:solidFill>
                <a:latin typeface="Calibri (Body)"/>
                <a:ea typeface="Microsoft YaHei" panose="020B0503020204020204" pitchFamily="34" charset="-122"/>
              </a:rPr>
              <a:t>(G4B14)</a:t>
            </a:r>
            <a:r>
              <a:rPr lang="en-US" altLang="en-US" sz="1500" dirty="0">
                <a:solidFill>
                  <a:srgbClr val="000066"/>
                </a:solidFill>
                <a:latin typeface="Calibri (Body)"/>
                <a:ea typeface="Microsoft YaHei" panose="020B0503020204020204" pitchFamily="34" charset="-122"/>
              </a:rPr>
              <a:t> </a:t>
            </a:r>
          </a:p>
        </p:txBody>
      </p:sp>
      <p:pic>
        <p:nvPicPr>
          <p:cNvPr id="21507" name="Picture 3">
            <a:extLst>
              <a:ext uri="{FF2B5EF4-FFF2-40B4-BE49-F238E27FC236}">
                <a16:creationId xmlns:a16="http://schemas.microsoft.com/office/drawing/2014/main" id="{838051E5-01AA-4D14-B5EB-FC3AECEFBB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279" y="1607436"/>
            <a:ext cx="1097756" cy="215979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508" name="Picture 4">
            <a:extLst>
              <a:ext uri="{FF2B5EF4-FFF2-40B4-BE49-F238E27FC236}">
                <a16:creationId xmlns:a16="http://schemas.microsoft.com/office/drawing/2014/main" id="{28905B14-600A-40E0-9A17-53A2358F74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0575" y="1577670"/>
            <a:ext cx="1429941" cy="218955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509" name="Rectangle 5">
            <a:extLst>
              <a:ext uri="{FF2B5EF4-FFF2-40B4-BE49-F238E27FC236}">
                <a16:creationId xmlns:a16="http://schemas.microsoft.com/office/drawing/2014/main" id="{A4F4B90F-4382-4808-9CE0-1AB1E106E420}"/>
              </a:ext>
            </a:extLst>
          </p:cNvPr>
          <p:cNvSpPr>
            <a:spLocks noChangeArrowheads="1"/>
          </p:cNvSpPr>
          <p:nvPr/>
        </p:nvSpPr>
        <p:spPr bwMode="auto">
          <a:xfrm>
            <a:off x="1547813" y="2241283"/>
            <a:ext cx="1151335" cy="2297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tabLst>
                <a:tab pos="457200" algn="l"/>
                <a:tab pos="914400" algn="l"/>
                <a:tab pos="1371600" algn="l"/>
              </a:tabLst>
              <a:defRPr>
                <a:solidFill>
                  <a:schemeClr val="tx1"/>
                </a:solidFill>
                <a:latin typeface="Calibri" panose="020F0502020204030204" pitchFamily="34" charset="0"/>
              </a:defRPr>
            </a:lvl1pPr>
            <a:lvl2pPr marL="742950" indent="-285750">
              <a:tabLst>
                <a:tab pos="457200" algn="l"/>
                <a:tab pos="914400" algn="l"/>
                <a:tab pos="1371600" algn="l"/>
              </a:tabLst>
              <a:defRPr>
                <a:solidFill>
                  <a:schemeClr val="tx1"/>
                </a:solidFill>
                <a:latin typeface="Calibri" panose="020F0502020204030204" pitchFamily="34" charset="0"/>
              </a:defRPr>
            </a:lvl2pPr>
            <a:lvl3pPr marL="1143000" indent="-228600">
              <a:tabLst>
                <a:tab pos="457200" algn="l"/>
                <a:tab pos="914400" algn="l"/>
                <a:tab pos="1371600" algn="l"/>
              </a:tabLst>
              <a:defRPr>
                <a:solidFill>
                  <a:schemeClr val="tx1"/>
                </a:solidFill>
                <a:latin typeface="Calibri" panose="020F0502020204030204" pitchFamily="34" charset="0"/>
              </a:defRPr>
            </a:lvl3pPr>
            <a:lvl4pPr marL="1600200" indent="-228600">
              <a:tabLst>
                <a:tab pos="457200" algn="l"/>
                <a:tab pos="914400" algn="l"/>
                <a:tab pos="1371600" algn="l"/>
              </a:tabLst>
              <a:defRPr>
                <a:solidFill>
                  <a:schemeClr val="tx1"/>
                </a:solidFill>
                <a:latin typeface="Calibri" panose="020F0502020204030204" pitchFamily="34" charset="0"/>
              </a:defRPr>
            </a:lvl4pPr>
            <a:lvl5pPr marL="2057400" indent="-228600">
              <a:tabLst>
                <a:tab pos="457200" algn="l"/>
                <a:tab pos="914400" algn="l"/>
                <a:tab pos="1371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9pPr>
          </a:lstStyle>
          <a:p>
            <a:pPr algn="r">
              <a:spcBef>
                <a:spcPts val="525"/>
              </a:spcBef>
              <a:buClr>
                <a:srgbClr val="000000"/>
              </a:buClr>
              <a:buSzPct val="100000"/>
            </a:pPr>
            <a:r>
              <a:rPr lang="en-US" altLang="en-US" sz="1050" dirty="0">
                <a:solidFill>
                  <a:srgbClr val="FF0000"/>
                </a:solidFill>
                <a:latin typeface="Calibri (Body)"/>
                <a:ea typeface="Microsoft YaHei" panose="020B0503020204020204" pitchFamily="34" charset="-122"/>
              </a:rPr>
              <a:t>Digital Voltmeter</a:t>
            </a:r>
          </a:p>
        </p:txBody>
      </p:sp>
      <p:sp>
        <p:nvSpPr>
          <p:cNvPr id="21510" name="Rectangle 6">
            <a:extLst>
              <a:ext uri="{FF2B5EF4-FFF2-40B4-BE49-F238E27FC236}">
                <a16:creationId xmlns:a16="http://schemas.microsoft.com/office/drawing/2014/main" id="{B6B76102-1D58-49F6-89B1-59E9E1CF1772}"/>
              </a:ext>
            </a:extLst>
          </p:cNvPr>
          <p:cNvSpPr>
            <a:spLocks noChangeArrowheads="1"/>
          </p:cNvSpPr>
          <p:nvPr/>
        </p:nvSpPr>
        <p:spPr bwMode="auto">
          <a:xfrm>
            <a:off x="6324600" y="3126045"/>
            <a:ext cx="1151334" cy="2297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tabLst>
                <a:tab pos="457200" algn="l"/>
                <a:tab pos="914400" algn="l"/>
                <a:tab pos="1371600" algn="l"/>
              </a:tabLst>
              <a:defRPr>
                <a:solidFill>
                  <a:schemeClr val="tx1"/>
                </a:solidFill>
                <a:latin typeface="Calibri" panose="020F0502020204030204" pitchFamily="34" charset="0"/>
              </a:defRPr>
            </a:lvl1pPr>
            <a:lvl2pPr marL="742950" indent="-285750">
              <a:tabLst>
                <a:tab pos="457200" algn="l"/>
                <a:tab pos="914400" algn="l"/>
                <a:tab pos="1371600" algn="l"/>
              </a:tabLst>
              <a:defRPr>
                <a:solidFill>
                  <a:schemeClr val="tx1"/>
                </a:solidFill>
                <a:latin typeface="Calibri" panose="020F0502020204030204" pitchFamily="34" charset="0"/>
              </a:defRPr>
            </a:lvl2pPr>
            <a:lvl3pPr marL="1143000" indent="-228600">
              <a:tabLst>
                <a:tab pos="457200" algn="l"/>
                <a:tab pos="914400" algn="l"/>
                <a:tab pos="1371600" algn="l"/>
              </a:tabLst>
              <a:defRPr>
                <a:solidFill>
                  <a:schemeClr val="tx1"/>
                </a:solidFill>
                <a:latin typeface="Calibri" panose="020F0502020204030204" pitchFamily="34" charset="0"/>
              </a:defRPr>
            </a:lvl3pPr>
            <a:lvl4pPr marL="1600200" indent="-228600">
              <a:tabLst>
                <a:tab pos="457200" algn="l"/>
                <a:tab pos="914400" algn="l"/>
                <a:tab pos="1371600" algn="l"/>
              </a:tabLst>
              <a:defRPr>
                <a:solidFill>
                  <a:schemeClr val="tx1"/>
                </a:solidFill>
                <a:latin typeface="Calibri" panose="020F0502020204030204" pitchFamily="34" charset="0"/>
              </a:defRPr>
            </a:lvl4pPr>
            <a:lvl5pPr marL="2057400" indent="-228600">
              <a:tabLst>
                <a:tab pos="457200" algn="l"/>
                <a:tab pos="914400" algn="l"/>
                <a:tab pos="1371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9pPr>
          </a:lstStyle>
          <a:p>
            <a:pPr>
              <a:spcBef>
                <a:spcPts val="525"/>
              </a:spcBef>
              <a:buClr>
                <a:srgbClr val="000000"/>
              </a:buClr>
              <a:buSzPct val="100000"/>
            </a:pPr>
            <a:r>
              <a:rPr lang="en-US" altLang="en-US" sz="1050" dirty="0">
                <a:solidFill>
                  <a:srgbClr val="FF0000"/>
                </a:solidFill>
                <a:latin typeface="Calibri (Body)"/>
                <a:ea typeface="Microsoft YaHei" panose="020B0503020204020204" pitchFamily="34" charset="-122"/>
              </a:rPr>
              <a:t>Analog Voltmeter</a:t>
            </a:r>
          </a:p>
        </p:txBody>
      </p:sp>
      <p:sp>
        <p:nvSpPr>
          <p:cNvPr id="21511" name="Line 7">
            <a:extLst>
              <a:ext uri="{FF2B5EF4-FFF2-40B4-BE49-F238E27FC236}">
                <a16:creationId xmlns:a16="http://schemas.microsoft.com/office/drawing/2014/main" id="{7D6F51BF-ACE1-471E-8ADA-F34A126B3BC3}"/>
              </a:ext>
            </a:extLst>
          </p:cNvPr>
          <p:cNvSpPr>
            <a:spLocks noChangeShapeType="1"/>
          </p:cNvSpPr>
          <p:nvPr/>
        </p:nvSpPr>
        <p:spPr bwMode="auto">
          <a:xfrm>
            <a:off x="2325292" y="2500404"/>
            <a:ext cx="1190" cy="286941"/>
          </a:xfrm>
          <a:prstGeom prst="line">
            <a:avLst/>
          </a:prstGeom>
          <a:noFill/>
          <a:ln w="28440" cap="sq">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dirty="0"/>
          </a:p>
        </p:txBody>
      </p:sp>
      <p:sp>
        <p:nvSpPr>
          <p:cNvPr id="21512" name="Line 8">
            <a:extLst>
              <a:ext uri="{FF2B5EF4-FFF2-40B4-BE49-F238E27FC236}">
                <a16:creationId xmlns:a16="http://schemas.microsoft.com/office/drawing/2014/main" id="{5BC548E1-6355-4C0F-8462-5D545D5BAA29}"/>
              </a:ext>
            </a:extLst>
          </p:cNvPr>
          <p:cNvSpPr>
            <a:spLocks noChangeShapeType="1"/>
          </p:cNvSpPr>
          <p:nvPr/>
        </p:nvSpPr>
        <p:spPr bwMode="auto">
          <a:xfrm>
            <a:off x="2325291" y="2787346"/>
            <a:ext cx="547688" cy="1190"/>
          </a:xfrm>
          <a:prstGeom prst="line">
            <a:avLst/>
          </a:prstGeom>
          <a:noFill/>
          <a:ln w="28440" cap="sq">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dirty="0"/>
          </a:p>
        </p:txBody>
      </p:sp>
      <p:sp>
        <p:nvSpPr>
          <p:cNvPr id="21513" name="Line 9">
            <a:extLst>
              <a:ext uri="{FF2B5EF4-FFF2-40B4-BE49-F238E27FC236}">
                <a16:creationId xmlns:a16="http://schemas.microsoft.com/office/drawing/2014/main" id="{07BD3A77-8D27-4AB9-AB94-AF91CF814AB9}"/>
              </a:ext>
            </a:extLst>
          </p:cNvPr>
          <p:cNvSpPr>
            <a:spLocks noChangeShapeType="1"/>
          </p:cNvSpPr>
          <p:nvPr/>
        </p:nvSpPr>
        <p:spPr bwMode="auto">
          <a:xfrm>
            <a:off x="6646069" y="2831306"/>
            <a:ext cx="1191" cy="286941"/>
          </a:xfrm>
          <a:prstGeom prst="line">
            <a:avLst/>
          </a:prstGeom>
          <a:noFill/>
          <a:ln w="28440" cap="sq">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dirty="0"/>
          </a:p>
        </p:txBody>
      </p:sp>
      <p:sp>
        <p:nvSpPr>
          <p:cNvPr id="21514" name="Line 10">
            <a:extLst>
              <a:ext uri="{FF2B5EF4-FFF2-40B4-BE49-F238E27FC236}">
                <a16:creationId xmlns:a16="http://schemas.microsoft.com/office/drawing/2014/main" id="{FA3E1F66-E164-460C-836C-D5FF26CA068B}"/>
              </a:ext>
            </a:extLst>
          </p:cNvPr>
          <p:cNvSpPr>
            <a:spLocks noChangeShapeType="1"/>
          </p:cNvSpPr>
          <p:nvPr/>
        </p:nvSpPr>
        <p:spPr bwMode="auto">
          <a:xfrm flipH="1">
            <a:off x="6241256" y="2817111"/>
            <a:ext cx="406004" cy="1191"/>
          </a:xfrm>
          <a:prstGeom prst="line">
            <a:avLst/>
          </a:prstGeom>
          <a:noFill/>
          <a:ln w="28440" cap="sq">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dirty="0"/>
          </a:p>
        </p:txBody>
      </p:sp>
      <p:sp>
        <p:nvSpPr>
          <p:cNvPr id="2" name="Slide Number Placeholder 1"/>
          <p:cNvSpPr>
            <a:spLocks noGrp="1"/>
          </p:cNvSpPr>
          <p:nvPr>
            <p:ph type="sldNum" sz="quarter" idx="12"/>
          </p:nvPr>
        </p:nvSpPr>
        <p:spPr/>
        <p:txBody>
          <a:bodyPr/>
          <a:lstStyle/>
          <a:p>
            <a:pPr>
              <a:defRPr/>
            </a:pPr>
            <a:fld id="{879762E1-E385-4FE1-AAF3-B236C29B166E}" type="slidenum">
              <a:rPr lang="en-US" smtClean="0"/>
              <a:pPr>
                <a:defRPr/>
              </a:pPr>
              <a:t>18</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21506">
                                            <p:txEl>
                                              <p:pRg st="0" end="0"/>
                                            </p:txEl>
                                          </p:spTgt>
                                        </p:tgtEl>
                                        <p:attrNameLst>
                                          <p:attrName>style.visibility</p:attrName>
                                        </p:attrNameLst>
                                      </p:cBhvr>
                                      <p:to>
                                        <p:strVal val="visible"/>
                                      </p:to>
                                    </p:set>
                                    <p:animEffect transition="in" filter="wipe(up)">
                                      <p:cBhvr additive="repl">
                                        <p:cTn id="7" dur="1000"/>
                                        <p:tgtEl>
                                          <p:spTgt spid="2150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additive="repl">
                                        <p:cTn id="11" dur="1" fill="hold">
                                          <p:stCondLst>
                                            <p:cond delay="0"/>
                                          </p:stCondLst>
                                        </p:cTn>
                                        <p:tgtEl>
                                          <p:spTgt spid="21507"/>
                                        </p:tgtEl>
                                        <p:attrNameLst>
                                          <p:attrName>style.visibility</p:attrName>
                                        </p:attrNameLst>
                                      </p:cBhvr>
                                      <p:to>
                                        <p:strVal val="visible"/>
                                      </p:to>
                                    </p:set>
                                    <p:animEffect transition="in" filter="wipe(left)">
                                      <p:cBhvr additive="repl">
                                        <p:cTn id="12" dur="1000"/>
                                        <p:tgtEl>
                                          <p:spTgt spid="21507"/>
                                        </p:tgtEl>
                                      </p:cBhvr>
                                    </p:animEffect>
                                  </p:childTnLst>
                                </p:cTn>
                              </p:par>
                              <p:par>
                                <p:cTn id="13" presetID="22" presetClass="entr" presetSubtype="2" fill="hold" nodeType="withEffect">
                                  <p:stCondLst>
                                    <p:cond delay="0"/>
                                  </p:stCondLst>
                                  <p:childTnLst>
                                    <p:set>
                                      <p:cBhvr additive="repl">
                                        <p:cTn id="14" dur="1" fill="hold">
                                          <p:stCondLst>
                                            <p:cond delay="0"/>
                                          </p:stCondLst>
                                        </p:cTn>
                                        <p:tgtEl>
                                          <p:spTgt spid="21508"/>
                                        </p:tgtEl>
                                        <p:attrNameLst>
                                          <p:attrName>style.visibility</p:attrName>
                                        </p:attrNameLst>
                                      </p:cBhvr>
                                      <p:to>
                                        <p:strVal val="visible"/>
                                      </p:to>
                                    </p:set>
                                    <p:animEffect transition="in" filter="wipe(right)">
                                      <p:cBhvr additive="repl">
                                        <p:cTn id="15" dur="1000"/>
                                        <p:tgtEl>
                                          <p:spTgt spid="21508"/>
                                        </p:tgtEl>
                                      </p:cBhvr>
                                    </p:animEffect>
                                  </p:childTnLst>
                                </p:cTn>
                              </p:par>
                              <p:par>
                                <p:cTn id="16" presetID="22" presetClass="entr" presetSubtype="8" fill="hold" nodeType="withEffect">
                                  <p:stCondLst>
                                    <p:cond delay="0"/>
                                  </p:stCondLst>
                                  <p:childTnLst>
                                    <p:set>
                                      <p:cBhvr additive="repl">
                                        <p:cTn id="17" dur="1" fill="hold">
                                          <p:stCondLst>
                                            <p:cond delay="0"/>
                                          </p:stCondLst>
                                        </p:cTn>
                                        <p:tgtEl>
                                          <p:spTgt spid="21509"/>
                                        </p:tgtEl>
                                        <p:attrNameLst>
                                          <p:attrName>style.visibility</p:attrName>
                                        </p:attrNameLst>
                                      </p:cBhvr>
                                      <p:to>
                                        <p:strVal val="visible"/>
                                      </p:to>
                                    </p:set>
                                    <p:animEffect transition="in" filter="wipe(left)">
                                      <p:cBhvr additive="repl">
                                        <p:cTn id="18" dur="1000"/>
                                        <p:tgtEl>
                                          <p:spTgt spid="21509"/>
                                        </p:tgtEl>
                                      </p:cBhvr>
                                    </p:animEffect>
                                  </p:childTnLst>
                                </p:cTn>
                              </p:par>
                              <p:par>
                                <p:cTn id="19" presetID="22" presetClass="entr" presetSubtype="2" fill="hold" nodeType="withEffect">
                                  <p:stCondLst>
                                    <p:cond delay="0"/>
                                  </p:stCondLst>
                                  <p:childTnLst>
                                    <p:set>
                                      <p:cBhvr additive="repl">
                                        <p:cTn id="20" dur="1" fill="hold">
                                          <p:stCondLst>
                                            <p:cond delay="0"/>
                                          </p:stCondLst>
                                        </p:cTn>
                                        <p:tgtEl>
                                          <p:spTgt spid="21510"/>
                                        </p:tgtEl>
                                        <p:attrNameLst>
                                          <p:attrName>style.visibility</p:attrName>
                                        </p:attrNameLst>
                                      </p:cBhvr>
                                      <p:to>
                                        <p:strVal val="visible"/>
                                      </p:to>
                                    </p:set>
                                    <p:animEffect transition="in" filter="wipe(right)">
                                      <p:cBhvr additive="repl">
                                        <p:cTn id="21" dur="1000"/>
                                        <p:tgtEl>
                                          <p:spTgt spid="21510"/>
                                        </p:tgtEl>
                                      </p:cBhvr>
                                    </p:animEffect>
                                  </p:childTnLst>
                                </p:cTn>
                              </p:par>
                            </p:childTnLst>
                          </p:cTn>
                        </p:par>
                        <p:par>
                          <p:cTn id="22" fill="hold" nodeType="afterGroup">
                            <p:stCondLst>
                              <p:cond delay="1000"/>
                            </p:stCondLst>
                            <p:childTnLst>
                              <p:par>
                                <p:cTn id="23" presetID="22" presetClass="entr" presetSubtype="1" fill="hold" nodeType="afterEffect">
                                  <p:stCondLst>
                                    <p:cond delay="0"/>
                                  </p:stCondLst>
                                  <p:childTnLst>
                                    <p:set>
                                      <p:cBhvr additive="repl">
                                        <p:cTn id="24" dur="1" fill="hold">
                                          <p:stCondLst>
                                            <p:cond delay="0"/>
                                          </p:stCondLst>
                                        </p:cTn>
                                        <p:tgtEl>
                                          <p:spTgt spid="21511"/>
                                        </p:tgtEl>
                                        <p:attrNameLst>
                                          <p:attrName>style.visibility</p:attrName>
                                        </p:attrNameLst>
                                      </p:cBhvr>
                                      <p:to>
                                        <p:strVal val="visible"/>
                                      </p:to>
                                    </p:set>
                                    <p:animEffect transition="in" filter="wipe(up)">
                                      <p:cBhvr additive="repl">
                                        <p:cTn id="25" dur="1000"/>
                                        <p:tgtEl>
                                          <p:spTgt spid="21511"/>
                                        </p:tgtEl>
                                      </p:cBhvr>
                                    </p:animEffect>
                                  </p:childTnLst>
                                </p:cTn>
                              </p:par>
                              <p:par>
                                <p:cTn id="26" presetID="22" presetClass="entr" presetSubtype="1" fill="hold" nodeType="withEffect">
                                  <p:stCondLst>
                                    <p:cond delay="0"/>
                                  </p:stCondLst>
                                  <p:childTnLst>
                                    <p:set>
                                      <p:cBhvr additive="repl">
                                        <p:cTn id="27" dur="1" fill="hold">
                                          <p:stCondLst>
                                            <p:cond delay="0"/>
                                          </p:stCondLst>
                                        </p:cTn>
                                        <p:tgtEl>
                                          <p:spTgt spid="21513"/>
                                        </p:tgtEl>
                                        <p:attrNameLst>
                                          <p:attrName>style.visibility</p:attrName>
                                        </p:attrNameLst>
                                      </p:cBhvr>
                                      <p:to>
                                        <p:strVal val="visible"/>
                                      </p:to>
                                    </p:set>
                                    <p:animEffect transition="in" filter="wipe(up)">
                                      <p:cBhvr additive="repl">
                                        <p:cTn id="28" dur="1000"/>
                                        <p:tgtEl>
                                          <p:spTgt spid="21513"/>
                                        </p:tgtEl>
                                      </p:cBhvr>
                                    </p:animEffect>
                                  </p:childTnLst>
                                </p:cTn>
                              </p:par>
                              <p:par>
                                <p:cTn id="29" presetID="22" presetClass="entr" presetSubtype="8" fill="hold" nodeType="withEffect">
                                  <p:stCondLst>
                                    <p:cond delay="0"/>
                                  </p:stCondLst>
                                  <p:childTnLst>
                                    <p:set>
                                      <p:cBhvr additive="repl">
                                        <p:cTn id="30" dur="1" fill="hold">
                                          <p:stCondLst>
                                            <p:cond delay="0"/>
                                          </p:stCondLst>
                                        </p:cTn>
                                        <p:tgtEl>
                                          <p:spTgt spid="21512"/>
                                        </p:tgtEl>
                                        <p:attrNameLst>
                                          <p:attrName>style.visibility</p:attrName>
                                        </p:attrNameLst>
                                      </p:cBhvr>
                                      <p:to>
                                        <p:strVal val="visible"/>
                                      </p:to>
                                    </p:set>
                                    <p:animEffect transition="in" filter="wipe(left)">
                                      <p:cBhvr additive="repl">
                                        <p:cTn id="31" dur="1000"/>
                                        <p:tgtEl>
                                          <p:spTgt spid="21512"/>
                                        </p:tgtEl>
                                      </p:cBhvr>
                                    </p:animEffect>
                                  </p:childTnLst>
                                </p:cTn>
                              </p:par>
                              <p:par>
                                <p:cTn id="32" presetID="22" presetClass="entr" presetSubtype="2" fill="hold" nodeType="withEffect">
                                  <p:stCondLst>
                                    <p:cond delay="0"/>
                                  </p:stCondLst>
                                  <p:childTnLst>
                                    <p:set>
                                      <p:cBhvr additive="repl">
                                        <p:cTn id="33" dur="1" fill="hold">
                                          <p:stCondLst>
                                            <p:cond delay="0"/>
                                          </p:stCondLst>
                                        </p:cTn>
                                        <p:tgtEl>
                                          <p:spTgt spid="21514"/>
                                        </p:tgtEl>
                                        <p:attrNameLst>
                                          <p:attrName>style.visibility</p:attrName>
                                        </p:attrNameLst>
                                      </p:cBhvr>
                                      <p:to>
                                        <p:strVal val="visible"/>
                                      </p:to>
                                    </p:set>
                                    <p:animEffect transition="in" filter="wipe(right)">
                                      <p:cBhvr additive="repl">
                                        <p:cTn id="34" dur="1000"/>
                                        <p:tgtEl>
                                          <p:spTgt spid="21514"/>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4" fill="hold" nodeType="clickEffect">
                                  <p:stCondLst>
                                    <p:cond delay="0"/>
                                  </p:stCondLst>
                                  <p:childTnLst>
                                    <p:set>
                                      <p:cBhvr additive="repl">
                                        <p:cTn id="38" dur="1" fill="hold">
                                          <p:stCondLst>
                                            <p:cond delay="0"/>
                                          </p:stCondLst>
                                        </p:cTn>
                                        <p:tgtEl>
                                          <p:spTgt spid="21506">
                                            <p:txEl>
                                              <p:pRg st="14" end="14"/>
                                            </p:txEl>
                                          </p:spTgt>
                                        </p:tgtEl>
                                        <p:attrNameLst>
                                          <p:attrName>style.visibility</p:attrName>
                                        </p:attrNameLst>
                                      </p:cBhvr>
                                      <p:to>
                                        <p:strVal val="visible"/>
                                      </p:to>
                                    </p:set>
                                    <p:animEffect transition="in" filter="wipe(down)">
                                      <p:cBhvr additive="repl">
                                        <p:cTn id="39" dur="1000"/>
                                        <p:tgtEl>
                                          <p:spTgt spid="21506">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 Box 1">
            <a:extLst>
              <a:ext uri="{FF2B5EF4-FFF2-40B4-BE49-F238E27FC236}">
                <a16:creationId xmlns:a16="http://schemas.microsoft.com/office/drawing/2014/main" id="{C59D5EFD-7C04-4D0B-98A2-EA540AE23C44}"/>
              </a:ext>
            </a:extLst>
          </p:cNvPr>
          <p:cNvSpPr txBox="1">
            <a:spLocks noChangeArrowheads="1"/>
          </p:cNvSpPr>
          <p:nvPr/>
        </p:nvSpPr>
        <p:spPr bwMode="auto">
          <a:xfrm>
            <a:off x="1259681" y="1322785"/>
            <a:ext cx="3811191" cy="37218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1pPr>
            <a:lvl2pPr indent="-284163">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9pPr>
          </a:lstStyle>
          <a:p>
            <a:pPr>
              <a:spcBef>
                <a:spcPts val="300"/>
              </a:spcBef>
              <a:buClr>
                <a:srgbClr val="000000"/>
              </a:buClr>
              <a:buSzPct val="100000"/>
            </a:pPr>
            <a:endParaRPr lang="en-US" altLang="en-US" sz="1500" dirty="0">
              <a:solidFill>
                <a:srgbClr val="000066"/>
              </a:solidFill>
              <a:latin typeface="Rockwell" panose="02060603020205020403" pitchFamily="18" charset="0"/>
              <a:ea typeface="Microsoft YaHei" panose="020B0503020204020204" pitchFamily="34" charset="-122"/>
            </a:endParaRPr>
          </a:p>
          <a:p>
            <a:pPr>
              <a:spcBef>
                <a:spcPts val="300"/>
              </a:spcBef>
              <a:buClr>
                <a:srgbClr val="FF1515"/>
              </a:buClr>
              <a:buSzPct val="100000"/>
              <a:buFont typeface="Wingdings" panose="05000000000000000000" pitchFamily="2" charset="2"/>
              <a:buChar char=""/>
            </a:pPr>
            <a:r>
              <a:rPr lang="en-US" altLang="en-US" sz="1500" dirty="0">
                <a:solidFill>
                  <a:srgbClr val="000066"/>
                </a:solidFill>
                <a:latin typeface="Calibri (Body)"/>
                <a:ea typeface="Microsoft YaHei" panose="020B0503020204020204" pitchFamily="34" charset="-122"/>
              </a:rPr>
              <a:t>High input impedance is desirable for a voltmeter because </a:t>
            </a:r>
            <a:r>
              <a:rPr lang="en-US" altLang="en-US" sz="1500" b="1" dirty="0">
                <a:solidFill>
                  <a:srgbClr val="000066"/>
                </a:solidFill>
                <a:latin typeface="Calibri (Body)"/>
                <a:ea typeface="Microsoft YaHei" panose="020B0503020204020204" pitchFamily="34" charset="-122"/>
              </a:rPr>
              <a:t>it decreases the loading on circuits being measured</a:t>
            </a:r>
            <a:r>
              <a:rPr lang="en-US" altLang="en-US" sz="1500" dirty="0">
                <a:solidFill>
                  <a:srgbClr val="000066"/>
                </a:solidFill>
                <a:latin typeface="Calibri (Body)"/>
                <a:ea typeface="Microsoft YaHei" panose="020B0503020204020204" pitchFamily="34" charset="-122"/>
              </a:rPr>
              <a:t>. </a:t>
            </a:r>
            <a:r>
              <a:rPr lang="en-US" altLang="en-US" sz="750" dirty="0">
                <a:solidFill>
                  <a:srgbClr val="000066"/>
                </a:solidFill>
                <a:latin typeface="Calibri (Body)"/>
                <a:ea typeface="Microsoft YaHei" panose="020B0503020204020204" pitchFamily="34" charset="-122"/>
              </a:rPr>
              <a:t>(G4B05)</a:t>
            </a:r>
          </a:p>
          <a:p>
            <a:pPr>
              <a:spcBef>
                <a:spcPts val="300"/>
              </a:spcBef>
            </a:pPr>
            <a:endParaRPr lang="en-US" altLang="en-US" sz="1500" dirty="0">
              <a:solidFill>
                <a:srgbClr val="000066"/>
              </a:solidFill>
              <a:latin typeface="Calibri (Body)"/>
              <a:ea typeface="Microsoft YaHei" panose="020B0503020204020204" pitchFamily="34" charset="-122"/>
            </a:endParaRPr>
          </a:p>
          <a:p>
            <a:pPr>
              <a:spcBef>
                <a:spcPts val="1069"/>
              </a:spcBef>
            </a:pPr>
            <a:endParaRPr lang="en-US" altLang="en-US" sz="1200" dirty="0">
              <a:solidFill>
                <a:srgbClr val="000066"/>
              </a:solidFill>
              <a:latin typeface="Calibri (Body)"/>
              <a:ea typeface="Microsoft YaHei" panose="020B0503020204020204" pitchFamily="34" charset="-122"/>
            </a:endParaRPr>
          </a:p>
          <a:p>
            <a:pPr lvl="1">
              <a:spcBef>
                <a:spcPts val="244"/>
              </a:spcBef>
              <a:buClr>
                <a:srgbClr val="FF1515"/>
              </a:buClr>
              <a:buSzPct val="100000"/>
              <a:buFont typeface="Arial" panose="020B0604020202020204" pitchFamily="34" charset="0"/>
              <a:buChar char="•"/>
            </a:pPr>
            <a:r>
              <a:rPr lang="en-US" altLang="en-US" sz="1200" dirty="0">
                <a:solidFill>
                  <a:srgbClr val="FF0000"/>
                </a:solidFill>
                <a:latin typeface="Calibri (Body)"/>
                <a:ea typeface="Microsoft YaHei" panose="020B0503020204020204" pitchFamily="34" charset="-122"/>
              </a:rPr>
              <a:t>The analog needle movement can give the “feel,” visually, of Tuned Circuits, as long as that particular tuned circuit does not call for specialized, non-loading measurements.</a:t>
            </a:r>
          </a:p>
          <a:p>
            <a:pPr>
              <a:spcBef>
                <a:spcPts val="1069"/>
              </a:spcBef>
            </a:pPr>
            <a:endParaRPr lang="en-US" altLang="en-US" sz="1200" dirty="0">
              <a:solidFill>
                <a:srgbClr val="FF0000"/>
              </a:solidFill>
              <a:latin typeface="Calibri (Body)"/>
              <a:ea typeface="Microsoft YaHei" panose="020B0503020204020204" pitchFamily="34" charset="-122"/>
            </a:endParaRPr>
          </a:p>
          <a:p>
            <a:pPr>
              <a:spcBef>
                <a:spcPts val="1069"/>
              </a:spcBef>
            </a:pPr>
            <a:endParaRPr lang="en-US" altLang="en-US" sz="1200" dirty="0">
              <a:solidFill>
                <a:srgbClr val="FF0000"/>
              </a:solidFill>
              <a:latin typeface="Calibri (Body)"/>
              <a:ea typeface="Microsoft YaHei" panose="020B0503020204020204" pitchFamily="34" charset="-122"/>
            </a:endParaRPr>
          </a:p>
          <a:p>
            <a:pPr>
              <a:spcBef>
                <a:spcPts val="1069"/>
              </a:spcBef>
            </a:pPr>
            <a:endParaRPr lang="en-US" altLang="en-US" sz="1500" dirty="0">
              <a:solidFill>
                <a:srgbClr val="000066"/>
              </a:solidFill>
              <a:latin typeface="Calibri (Body)"/>
              <a:ea typeface="Microsoft YaHei" panose="020B0503020204020204" pitchFamily="34" charset="-122"/>
            </a:endParaRPr>
          </a:p>
          <a:p>
            <a:pPr>
              <a:spcBef>
                <a:spcPts val="300"/>
              </a:spcBef>
            </a:pPr>
            <a:endParaRPr lang="en-US" altLang="en-US" sz="1500" dirty="0">
              <a:solidFill>
                <a:srgbClr val="000066"/>
              </a:solidFill>
              <a:latin typeface="Rockwell" panose="02060603020205020403" pitchFamily="18" charset="0"/>
              <a:ea typeface="Microsoft YaHei" panose="020B0503020204020204" pitchFamily="34" charset="-122"/>
            </a:endParaRPr>
          </a:p>
        </p:txBody>
      </p:sp>
      <p:sp>
        <p:nvSpPr>
          <p:cNvPr id="37892" name="Rectangle 3">
            <a:extLst>
              <a:ext uri="{FF2B5EF4-FFF2-40B4-BE49-F238E27FC236}">
                <a16:creationId xmlns:a16="http://schemas.microsoft.com/office/drawing/2014/main" id="{355FEC74-5CD4-4836-9A39-E7970CECB18B}"/>
              </a:ext>
            </a:extLst>
          </p:cNvPr>
          <p:cNvSpPr>
            <a:spLocks noGrp="1" noChangeArrowheads="1"/>
          </p:cNvSpPr>
          <p:nvPr>
            <p:ph type="title"/>
          </p:nvPr>
        </p:nvSpPr>
        <p:spPr>
          <a:xfrm>
            <a:off x="1331119" y="195263"/>
            <a:ext cx="6481763" cy="651272"/>
          </a:xfrm>
        </p:spPr>
        <p:txBody>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pPr>
            <a:r>
              <a:rPr lang="en-US" altLang="en-US" sz="2700" b="1" dirty="0">
                <a:solidFill>
                  <a:srgbClr val="FF0000"/>
                </a:solidFill>
                <a:latin typeface="+mn-lt"/>
              </a:rPr>
              <a:t>Electrical Principles</a:t>
            </a:r>
            <a:endParaRPr lang="en-US" altLang="en-US" sz="2700" dirty="0">
              <a:solidFill>
                <a:srgbClr val="FFFFFF"/>
              </a:solidFill>
              <a:latin typeface="Rockwell" panose="02060603020205020403" pitchFamily="18" charset="0"/>
            </a:endParaRPr>
          </a:p>
        </p:txBody>
      </p:sp>
      <p:pic>
        <p:nvPicPr>
          <p:cNvPr id="22532" name="Picture 4">
            <a:extLst>
              <a:ext uri="{FF2B5EF4-FFF2-40B4-BE49-F238E27FC236}">
                <a16:creationId xmlns:a16="http://schemas.microsoft.com/office/drawing/2014/main" id="{03D23451-06AC-4CE1-B16B-AF728FE006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29661" y="927497"/>
            <a:ext cx="2609850" cy="328850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533" name="Rectangle 5">
            <a:extLst>
              <a:ext uri="{FF2B5EF4-FFF2-40B4-BE49-F238E27FC236}">
                <a16:creationId xmlns:a16="http://schemas.microsoft.com/office/drawing/2014/main" id="{36379C81-8307-405A-A3B4-7FE3C50BA395}"/>
              </a:ext>
            </a:extLst>
          </p:cNvPr>
          <p:cNvSpPr>
            <a:spLocks noChangeArrowheads="1"/>
          </p:cNvSpPr>
          <p:nvPr/>
        </p:nvSpPr>
        <p:spPr bwMode="auto">
          <a:xfrm>
            <a:off x="5329661" y="4344401"/>
            <a:ext cx="2985908" cy="252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67500" tIns="33750" rIns="67500" bIns="33750">
            <a:spAutoFit/>
          </a:bodyPr>
          <a:lstStyle>
            <a:lvl1pPr>
              <a:tabLst>
                <a:tab pos="457200" algn="l"/>
                <a:tab pos="914400" algn="l"/>
                <a:tab pos="1371600" algn="l"/>
                <a:tab pos="18288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9pPr>
          </a:lstStyle>
          <a:p>
            <a:pPr algn="r" eaLnBrk="1" hangingPunct="1">
              <a:buClr>
                <a:srgbClr val="000000"/>
              </a:buClr>
              <a:buSzPct val="100000"/>
              <a:buFont typeface="Times New Roman" panose="02020603050405020304" pitchFamily="18" charset="0"/>
              <a:buNone/>
            </a:pPr>
            <a:r>
              <a:rPr lang="en-US" altLang="en-US" sz="1200" dirty="0">
                <a:solidFill>
                  <a:srgbClr val="FF0000"/>
                </a:solidFill>
                <a:latin typeface="Calibri (Body)"/>
                <a:ea typeface="Microsoft YaHei" panose="020B0503020204020204" pitchFamily="34" charset="-122"/>
              </a:rPr>
              <a:t>Simpson 260 Series 8P Analog Multimeter</a:t>
            </a:r>
          </a:p>
        </p:txBody>
      </p:sp>
      <p:sp>
        <p:nvSpPr>
          <p:cNvPr id="2" name="Slide Number Placeholder 1"/>
          <p:cNvSpPr>
            <a:spLocks noGrp="1"/>
          </p:cNvSpPr>
          <p:nvPr>
            <p:ph type="sldNum" sz="quarter" idx="12"/>
          </p:nvPr>
        </p:nvSpPr>
        <p:spPr/>
        <p:txBody>
          <a:bodyPr/>
          <a:lstStyle/>
          <a:p>
            <a:pPr>
              <a:defRPr/>
            </a:pPr>
            <a:fld id="{879762E1-E385-4FE1-AAF3-B236C29B166E}" type="slidenum">
              <a:rPr lang="en-US" smtClean="0"/>
              <a:pPr>
                <a:defRPr/>
              </a:pPr>
              <a:t>19</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8" fill="hold" nodeType="withEffect">
                                  <p:stCondLst>
                                    <p:cond delay="0"/>
                                  </p:stCondLst>
                                  <p:childTnLst>
                                    <p:set>
                                      <p:cBhvr additive="repl">
                                        <p:cTn id="6" dur="1" fill="hold">
                                          <p:stCondLst>
                                            <p:cond delay="0"/>
                                          </p:stCondLst>
                                        </p:cTn>
                                        <p:tgtEl>
                                          <p:spTgt spid="22529">
                                            <p:txEl>
                                              <p:pRg st="1" end="1"/>
                                            </p:txEl>
                                          </p:spTgt>
                                        </p:tgtEl>
                                        <p:attrNameLst>
                                          <p:attrName>style.visibility</p:attrName>
                                        </p:attrNameLst>
                                      </p:cBhvr>
                                      <p:to>
                                        <p:strVal val="visible"/>
                                      </p:to>
                                    </p:set>
                                    <p:animEffect transition="in" filter="wipe(left)">
                                      <p:cBhvr additive="repl">
                                        <p:cTn id="7" dur="1000"/>
                                        <p:tgtEl>
                                          <p:spTgt spid="22529">
                                            <p:txEl>
                                              <p:pRg st="1" end="1"/>
                                            </p:txEl>
                                          </p:spTgt>
                                        </p:tgtEl>
                                      </p:cBhvr>
                                    </p:animEffect>
                                  </p:childTnLst>
                                </p:cTn>
                              </p:par>
                            </p:childTnLst>
                          </p:cTn>
                        </p:par>
                        <p:par>
                          <p:cTn id="8" fill="hold" nodeType="afterGroup">
                            <p:stCondLst>
                              <p:cond delay="1000"/>
                            </p:stCondLst>
                            <p:childTnLst>
                              <p:par>
                                <p:cTn id="9" presetID="22" presetClass="entr" presetSubtype="2" fill="hold" nodeType="afterEffect">
                                  <p:stCondLst>
                                    <p:cond delay="0"/>
                                  </p:stCondLst>
                                  <p:childTnLst>
                                    <p:set>
                                      <p:cBhvr additive="repl">
                                        <p:cTn id="10" dur="1" fill="hold">
                                          <p:stCondLst>
                                            <p:cond delay="0"/>
                                          </p:stCondLst>
                                        </p:cTn>
                                        <p:tgtEl>
                                          <p:spTgt spid="22532"/>
                                        </p:tgtEl>
                                        <p:attrNameLst>
                                          <p:attrName>style.visibility</p:attrName>
                                        </p:attrNameLst>
                                      </p:cBhvr>
                                      <p:to>
                                        <p:strVal val="visible"/>
                                      </p:to>
                                    </p:set>
                                    <p:animEffect transition="in" filter="wipe(right)">
                                      <p:cBhvr additive="repl">
                                        <p:cTn id="11" dur="1000"/>
                                        <p:tgtEl>
                                          <p:spTgt spid="2253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additive="repl">
                                        <p:cTn id="15" dur="1" fill="hold">
                                          <p:stCondLst>
                                            <p:cond delay="0"/>
                                          </p:stCondLst>
                                        </p:cTn>
                                        <p:tgtEl>
                                          <p:spTgt spid="22529">
                                            <p:txEl>
                                              <p:pRg st="4" end="4"/>
                                            </p:txEl>
                                          </p:spTgt>
                                        </p:tgtEl>
                                        <p:attrNameLst>
                                          <p:attrName>style.visibility</p:attrName>
                                        </p:attrNameLst>
                                      </p:cBhvr>
                                      <p:to>
                                        <p:strVal val="visible"/>
                                      </p:to>
                                    </p:set>
                                    <p:animEffect transition="in" filter="wipe(left)">
                                      <p:cBhvr additive="repl">
                                        <p:cTn id="16" dur="1000"/>
                                        <p:tgtEl>
                                          <p:spTgt spid="22529">
                                            <p:txEl>
                                              <p:pRg st="4" end="4"/>
                                            </p:txEl>
                                          </p:spTgt>
                                        </p:tgtEl>
                                      </p:cBhvr>
                                    </p:animEffect>
                                  </p:childTnLst>
                                </p:cTn>
                              </p:par>
                            </p:childTnLst>
                          </p:cTn>
                        </p:par>
                        <p:par>
                          <p:cTn id="17" fill="hold" nodeType="afterGroup">
                            <p:stCondLst>
                              <p:cond delay="1000"/>
                            </p:stCondLst>
                            <p:childTnLst>
                              <p:par>
                                <p:cTn id="18" presetID="22" presetClass="entr" presetSubtype="4" fill="hold" nodeType="afterEffect">
                                  <p:stCondLst>
                                    <p:cond delay="0"/>
                                  </p:stCondLst>
                                  <p:childTnLst>
                                    <p:set>
                                      <p:cBhvr additive="repl">
                                        <p:cTn id="19" dur="1" fill="hold">
                                          <p:stCondLst>
                                            <p:cond delay="0"/>
                                          </p:stCondLst>
                                        </p:cTn>
                                        <p:tgtEl>
                                          <p:spTgt spid="22533"/>
                                        </p:tgtEl>
                                        <p:attrNameLst>
                                          <p:attrName>style.visibility</p:attrName>
                                        </p:attrNameLst>
                                      </p:cBhvr>
                                      <p:to>
                                        <p:strVal val="visible"/>
                                      </p:to>
                                    </p:set>
                                    <p:animEffect transition="in" filter="wipe(down)">
                                      <p:cBhvr additive="repl">
                                        <p:cTn id="20" dur="1000"/>
                                        <p:tgtEl>
                                          <p:spTgt spid="225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417D-9432-3D41-9E52-682A0E935960}"/>
              </a:ext>
            </a:extLst>
          </p:cNvPr>
          <p:cNvSpPr>
            <a:spLocks noGrp="1"/>
          </p:cNvSpPr>
          <p:nvPr>
            <p:ph type="ctrTitle"/>
          </p:nvPr>
        </p:nvSpPr>
        <p:spPr>
          <a:xfrm>
            <a:off x="635804" y="584616"/>
            <a:ext cx="4088596" cy="1543306"/>
          </a:xfrm>
        </p:spPr>
        <p:txBody>
          <a:bodyPr>
            <a:noAutofit/>
          </a:bodyPr>
          <a:lstStyle/>
          <a:p>
            <a:r>
              <a:rPr lang="en-US" sz="3600" dirty="0"/>
              <a:t>General</a:t>
            </a:r>
            <a:br>
              <a:rPr lang="en-US" sz="3600" dirty="0"/>
            </a:br>
            <a:r>
              <a:rPr lang="en-US" sz="3600" dirty="0"/>
              <a:t>Licensing Course</a:t>
            </a:r>
            <a:endParaRPr lang="en-ES" sz="3600" dirty="0"/>
          </a:p>
        </p:txBody>
      </p:sp>
      <p:sp>
        <p:nvSpPr>
          <p:cNvPr id="3" name="Subtitle 2">
            <a:extLst>
              <a:ext uri="{FF2B5EF4-FFF2-40B4-BE49-F238E27FC236}">
                <a16:creationId xmlns:a16="http://schemas.microsoft.com/office/drawing/2014/main" id="{0A990999-13B4-6947-AF5A-CC1F4A416FFC}"/>
              </a:ext>
            </a:extLst>
          </p:cNvPr>
          <p:cNvSpPr>
            <a:spLocks noGrp="1"/>
          </p:cNvSpPr>
          <p:nvPr>
            <p:ph type="subTitle" idx="1"/>
          </p:nvPr>
        </p:nvSpPr>
        <p:spPr>
          <a:xfrm>
            <a:off x="635804" y="2331528"/>
            <a:ext cx="2626941" cy="1411073"/>
          </a:xfrm>
        </p:spPr>
        <p:txBody>
          <a:bodyPr/>
          <a:lstStyle/>
          <a:p>
            <a:r>
              <a:rPr lang="en-US" dirty="0" err="1"/>
              <a:t>MyFirstName</a:t>
            </a:r>
            <a:r>
              <a:rPr lang="en-US" dirty="0"/>
              <a:t> </a:t>
            </a:r>
            <a:r>
              <a:rPr lang="en-US" dirty="0" err="1"/>
              <a:t>MyLastName</a:t>
            </a:r>
            <a:br>
              <a:rPr lang="en-US" dirty="0"/>
            </a:br>
            <a:r>
              <a:rPr lang="en-US" dirty="0"/>
              <a:t>My arrl.net email address</a:t>
            </a:r>
          </a:p>
          <a:p>
            <a:endParaRPr lang="en-US" dirty="0"/>
          </a:p>
        </p:txBody>
      </p:sp>
      <p:sp>
        <p:nvSpPr>
          <p:cNvPr id="4" name="Slide Number Placeholder 3">
            <a:extLst>
              <a:ext uri="{FF2B5EF4-FFF2-40B4-BE49-F238E27FC236}">
                <a16:creationId xmlns:a16="http://schemas.microsoft.com/office/drawing/2014/main" id="{2C589B1C-6803-884C-9A16-854F2DD9BA99}"/>
              </a:ext>
            </a:extLst>
          </p:cNvPr>
          <p:cNvSpPr>
            <a:spLocks noGrp="1"/>
          </p:cNvSpPr>
          <p:nvPr>
            <p:ph type="sldNum" sz="quarter" idx="12"/>
          </p:nvPr>
        </p:nvSpPr>
        <p:spPr>
          <a:xfrm>
            <a:off x="7939511" y="4644970"/>
            <a:ext cx="594889" cy="273844"/>
          </a:xfrm>
        </p:spPr>
        <p:txBody>
          <a:bodyPr/>
          <a:lstStyle/>
          <a:p>
            <a:fld id="{A93B5EC9-35C3-2E48-B4C1-EF6677BA8B04}" type="slidenum">
              <a:rPr lang="en-ES" smtClean="0"/>
              <a:pPr/>
              <a:t>2</a:t>
            </a:fld>
            <a:endParaRPr lang="en-ES"/>
          </a:p>
        </p:txBody>
      </p:sp>
      <p:pic>
        <p:nvPicPr>
          <p:cNvPr id="6" name="Picture 5">
            <a:extLst>
              <a:ext uri="{FF2B5EF4-FFF2-40B4-BE49-F238E27FC236}">
                <a16:creationId xmlns:a16="http://schemas.microsoft.com/office/drawing/2014/main" id="{0250E121-8146-44CC-8F98-D55DF4609619}"/>
              </a:ext>
            </a:extLst>
          </p:cNvPr>
          <p:cNvPicPr>
            <a:picLocks noChangeAspect="1"/>
          </p:cNvPicPr>
          <p:nvPr/>
        </p:nvPicPr>
        <p:blipFill>
          <a:blip r:embed="rId4"/>
          <a:stretch>
            <a:fillRect/>
          </a:stretch>
        </p:blipFill>
        <p:spPr>
          <a:xfrm>
            <a:off x="4888255" y="1459578"/>
            <a:ext cx="4119460" cy="2070276"/>
          </a:xfrm>
          <a:prstGeom prst="rect">
            <a:avLst/>
          </a:prstGeom>
        </p:spPr>
      </p:pic>
    </p:spTree>
    <p:custDataLst>
      <p:tags r:id="rId1"/>
    </p:custDataLst>
    <p:extLst>
      <p:ext uri="{BB962C8B-B14F-4D97-AF65-F5344CB8AC3E}">
        <p14:creationId xmlns:p14="http://schemas.microsoft.com/office/powerpoint/2010/main" val="20727562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 Box 1">
            <a:extLst>
              <a:ext uri="{FF2B5EF4-FFF2-40B4-BE49-F238E27FC236}">
                <a16:creationId xmlns:a16="http://schemas.microsoft.com/office/drawing/2014/main" id="{63988187-09FE-42C0-95BC-CF1E79C7C30D}"/>
              </a:ext>
            </a:extLst>
          </p:cNvPr>
          <p:cNvSpPr txBox="1">
            <a:spLocks noChangeArrowheads="1"/>
          </p:cNvSpPr>
          <p:nvPr/>
        </p:nvSpPr>
        <p:spPr bwMode="auto">
          <a:xfrm>
            <a:off x="1245150" y="779738"/>
            <a:ext cx="6481763" cy="37218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1pPr>
            <a:lvl2pPr indent="-284163">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spcBef>
                <a:spcPts val="300"/>
              </a:spcBef>
              <a:buClr>
                <a:srgbClr val="FF1515"/>
              </a:buClr>
              <a:buSzPct val="100000"/>
              <a:buFont typeface="Wingdings" panose="05000000000000000000" pitchFamily="2" charset="2"/>
              <a:buChar char=""/>
            </a:pPr>
            <a:r>
              <a:rPr lang="en-US" altLang="en-US" sz="1500" dirty="0">
                <a:solidFill>
                  <a:srgbClr val="000066"/>
                </a:solidFill>
                <a:latin typeface="Calibri (Body)"/>
                <a:ea typeface="Microsoft YaHei" panose="020B0503020204020204" pitchFamily="34" charset="-122"/>
              </a:rPr>
              <a:t>An advantage of the low internal resistance of nickel-cadmium batteries is that they can </a:t>
            </a:r>
            <a:r>
              <a:rPr lang="en-US" altLang="en-US" sz="1500" b="1" dirty="0">
                <a:solidFill>
                  <a:srgbClr val="000066"/>
                </a:solidFill>
                <a:latin typeface="Calibri (Body)"/>
                <a:ea typeface="Microsoft YaHei" panose="020B0503020204020204" pitchFamily="34" charset="-122"/>
              </a:rPr>
              <a:t>supply large quantities of current very quickly. </a:t>
            </a:r>
            <a:r>
              <a:rPr lang="en-US" altLang="en-US" sz="1500" dirty="0">
                <a:solidFill>
                  <a:srgbClr val="000066"/>
                </a:solidFill>
                <a:latin typeface="Calibri (Body)"/>
                <a:ea typeface="Microsoft YaHei" panose="020B0503020204020204" pitchFamily="34" charset="-122"/>
              </a:rPr>
              <a:t> </a:t>
            </a:r>
            <a:r>
              <a:rPr lang="en-US" altLang="en-US" sz="750" dirty="0">
                <a:solidFill>
                  <a:srgbClr val="000066"/>
                </a:solidFill>
                <a:latin typeface="Calibri (Body)"/>
                <a:ea typeface="Microsoft YaHei" panose="020B0503020204020204" pitchFamily="34" charset="-122"/>
              </a:rPr>
              <a:t>(G6A02)</a:t>
            </a:r>
          </a:p>
          <a:p>
            <a:pPr>
              <a:spcBef>
                <a:spcPts val="300"/>
              </a:spcBef>
            </a:pPr>
            <a:endParaRPr lang="en-US" altLang="en-US" sz="1500" dirty="0">
              <a:solidFill>
                <a:srgbClr val="000066"/>
              </a:solidFill>
              <a:latin typeface="Calibri (Body)"/>
              <a:ea typeface="Microsoft YaHei" panose="020B0503020204020204" pitchFamily="34" charset="-122"/>
            </a:endParaRPr>
          </a:p>
          <a:p>
            <a:pPr>
              <a:spcBef>
                <a:spcPts val="300"/>
              </a:spcBef>
            </a:pPr>
            <a:endParaRPr lang="en-US" altLang="en-US" sz="1500" dirty="0">
              <a:solidFill>
                <a:srgbClr val="000066"/>
              </a:solidFill>
              <a:latin typeface="Calibri (Body)"/>
              <a:ea typeface="Microsoft YaHei" panose="020B0503020204020204" pitchFamily="34" charset="-122"/>
            </a:endParaRPr>
          </a:p>
          <a:p>
            <a:pPr>
              <a:spcBef>
                <a:spcPts val="300"/>
              </a:spcBef>
            </a:pPr>
            <a:endParaRPr lang="en-US" altLang="en-US" sz="1500" dirty="0">
              <a:solidFill>
                <a:srgbClr val="000066"/>
              </a:solidFill>
              <a:latin typeface="Calibri (Body)"/>
              <a:ea typeface="Microsoft YaHei" panose="020B0503020204020204" pitchFamily="34" charset="-122"/>
            </a:endParaRPr>
          </a:p>
          <a:p>
            <a:pPr>
              <a:spcBef>
                <a:spcPts val="300"/>
              </a:spcBef>
            </a:pPr>
            <a:endParaRPr lang="en-US" altLang="en-US" sz="1500" dirty="0">
              <a:solidFill>
                <a:srgbClr val="000066"/>
              </a:solidFill>
              <a:latin typeface="Calibri (Body)"/>
              <a:ea typeface="Microsoft YaHei" panose="020B0503020204020204" pitchFamily="34" charset="-122"/>
            </a:endParaRPr>
          </a:p>
          <a:p>
            <a:pPr>
              <a:spcBef>
                <a:spcPts val="300"/>
              </a:spcBef>
            </a:pPr>
            <a:endParaRPr lang="en-US" altLang="en-US" sz="1500" dirty="0">
              <a:solidFill>
                <a:srgbClr val="000066"/>
              </a:solidFill>
              <a:latin typeface="Calibri (Body)"/>
              <a:ea typeface="Microsoft YaHei" panose="020B0503020204020204" pitchFamily="34" charset="-122"/>
            </a:endParaRPr>
          </a:p>
          <a:p>
            <a:pPr>
              <a:spcBef>
                <a:spcPts val="300"/>
              </a:spcBef>
            </a:pPr>
            <a:endParaRPr lang="en-US" altLang="en-US" sz="1500" dirty="0">
              <a:solidFill>
                <a:srgbClr val="000066"/>
              </a:solidFill>
              <a:latin typeface="Calibri (Body)"/>
              <a:ea typeface="Microsoft YaHei" panose="020B0503020204020204" pitchFamily="34" charset="-122"/>
            </a:endParaRPr>
          </a:p>
          <a:p>
            <a:pPr>
              <a:spcBef>
                <a:spcPts val="300"/>
              </a:spcBef>
              <a:buClr>
                <a:srgbClr val="FF1515"/>
              </a:buClr>
              <a:buSzPct val="100000"/>
              <a:buFont typeface="Wingdings" panose="05000000000000000000" pitchFamily="2" charset="2"/>
              <a:buChar char=""/>
            </a:pPr>
            <a:r>
              <a:rPr lang="en-US" altLang="en-US" sz="1500" dirty="0">
                <a:solidFill>
                  <a:srgbClr val="000066"/>
                </a:solidFill>
                <a:latin typeface="Calibri (Body)"/>
                <a:ea typeface="Microsoft YaHei" panose="020B0503020204020204" pitchFamily="34" charset="-122"/>
              </a:rPr>
              <a:t>The minimum allowable discharge voltage for maximum life of a standard 12-volt lead-acid battery is 10.5 volts. </a:t>
            </a:r>
            <a:r>
              <a:rPr lang="en-US" altLang="en-US" sz="750" dirty="0">
                <a:solidFill>
                  <a:srgbClr val="000066"/>
                </a:solidFill>
                <a:latin typeface="Calibri (Body)"/>
                <a:ea typeface="Microsoft YaHei" panose="020B0503020204020204" pitchFamily="34" charset="-122"/>
              </a:rPr>
              <a:t>(G6A01)</a:t>
            </a:r>
          </a:p>
          <a:p>
            <a:pPr lvl="1">
              <a:spcBef>
                <a:spcPts val="244"/>
              </a:spcBef>
              <a:buClr>
                <a:srgbClr val="FF1515"/>
              </a:buClr>
              <a:buSzPct val="100000"/>
              <a:buFont typeface="Arial" panose="020B0604020202020204" pitchFamily="34" charset="0"/>
              <a:buChar char="•"/>
            </a:pPr>
            <a:r>
              <a:rPr lang="en-US" altLang="en-US" sz="1200" dirty="0">
                <a:solidFill>
                  <a:srgbClr val="FF0000"/>
                </a:solidFill>
                <a:latin typeface="Calibri (Body)"/>
                <a:ea typeface="Microsoft YaHei" panose="020B0503020204020204" pitchFamily="34" charset="-122"/>
              </a:rPr>
              <a:t>Each cell should not be discharged below 1.75 volts to avoid causing irreversible chemical changes that damage the cell.</a:t>
            </a:r>
          </a:p>
        </p:txBody>
      </p:sp>
      <p:sp>
        <p:nvSpPr>
          <p:cNvPr id="39940" name="Rectangle 3">
            <a:extLst>
              <a:ext uri="{FF2B5EF4-FFF2-40B4-BE49-F238E27FC236}">
                <a16:creationId xmlns:a16="http://schemas.microsoft.com/office/drawing/2014/main" id="{43C7A7ED-BDC8-4601-AE79-3DB07AEC40E4}"/>
              </a:ext>
            </a:extLst>
          </p:cNvPr>
          <p:cNvSpPr>
            <a:spLocks noGrp="1" noChangeArrowheads="1"/>
          </p:cNvSpPr>
          <p:nvPr>
            <p:ph type="title"/>
          </p:nvPr>
        </p:nvSpPr>
        <p:spPr>
          <a:xfrm>
            <a:off x="1331119" y="195263"/>
            <a:ext cx="6481763" cy="651272"/>
          </a:xfrm>
        </p:spPr>
        <p:txBody>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pPr>
            <a:r>
              <a:rPr lang="en-US" altLang="en-US" sz="2700" b="1" dirty="0">
                <a:solidFill>
                  <a:srgbClr val="FF0000"/>
                </a:solidFill>
                <a:latin typeface="+mn-lt"/>
              </a:rPr>
              <a:t>Electrical Principles</a:t>
            </a:r>
            <a:endParaRPr lang="en-US" altLang="en-US" sz="2700" dirty="0">
              <a:solidFill>
                <a:srgbClr val="FFFFFF"/>
              </a:solidFill>
              <a:latin typeface="Rockwell" panose="02060603020205020403" pitchFamily="18" charset="0"/>
            </a:endParaRPr>
          </a:p>
        </p:txBody>
      </p:sp>
      <p:pic>
        <p:nvPicPr>
          <p:cNvPr id="23556" name="Picture 4">
            <a:extLst>
              <a:ext uri="{FF2B5EF4-FFF2-40B4-BE49-F238E27FC236}">
                <a16:creationId xmlns:a16="http://schemas.microsoft.com/office/drawing/2014/main" id="{96371A03-22ED-4E7D-9648-F415F8AB1B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5989" y="1314878"/>
            <a:ext cx="1802606" cy="162282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3557" name="Rectangle 5">
            <a:extLst>
              <a:ext uri="{FF2B5EF4-FFF2-40B4-BE49-F238E27FC236}">
                <a16:creationId xmlns:a16="http://schemas.microsoft.com/office/drawing/2014/main" id="{E9D53207-AE04-4E8F-9E1C-01D7E8963314}"/>
              </a:ext>
            </a:extLst>
          </p:cNvPr>
          <p:cNvSpPr>
            <a:spLocks noChangeArrowheads="1"/>
          </p:cNvSpPr>
          <p:nvPr/>
        </p:nvSpPr>
        <p:spPr bwMode="auto">
          <a:xfrm>
            <a:off x="1551141" y="1821638"/>
            <a:ext cx="2934890" cy="8068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marL="285750" indent="-284163">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Lst>
              <a:defRPr>
                <a:solidFill>
                  <a:schemeClr val="tx1"/>
                </a:solidFill>
                <a:latin typeface="Calibri" panose="020F0502020204030204" pitchFamily="34" charset="0"/>
              </a:defRPr>
            </a:lvl9pPr>
          </a:lstStyle>
          <a:p>
            <a:pPr eaLnBrk="1" hangingPunct="1">
              <a:buClr>
                <a:srgbClr val="FF1515"/>
              </a:buClr>
              <a:buSzPct val="100000"/>
              <a:buFont typeface="Arial" panose="020B0604020202020204" pitchFamily="34" charset="0"/>
              <a:buChar char="•"/>
            </a:pPr>
            <a:r>
              <a:rPr lang="en-US" altLang="en-US" sz="1200" dirty="0">
                <a:solidFill>
                  <a:srgbClr val="FF0000"/>
                </a:solidFill>
                <a:latin typeface="Calibri (Body)"/>
                <a:ea typeface="Microsoft YaHei" panose="020B0503020204020204" pitchFamily="34" charset="-122"/>
              </a:rPr>
              <a:t>Always check the polarity of your batteries. Many “dead” radios are simply the result of one or more batteries being installed backwards!</a:t>
            </a:r>
          </a:p>
        </p:txBody>
      </p:sp>
      <p:sp>
        <p:nvSpPr>
          <p:cNvPr id="2" name="Slide Number Placeholder 1"/>
          <p:cNvSpPr>
            <a:spLocks noGrp="1"/>
          </p:cNvSpPr>
          <p:nvPr>
            <p:ph type="sldNum" sz="quarter" idx="12"/>
          </p:nvPr>
        </p:nvSpPr>
        <p:spPr/>
        <p:txBody>
          <a:bodyPr/>
          <a:lstStyle/>
          <a:p>
            <a:pPr>
              <a:defRPr/>
            </a:pPr>
            <a:fld id="{879762E1-E385-4FE1-AAF3-B236C29B166E}" type="slidenum">
              <a:rPr lang="en-US" smtClean="0"/>
              <a:pPr>
                <a:defRPr/>
              </a:pPr>
              <a:t>20</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23553">
                                            <p:txEl>
                                              <p:pRg st="0" end="0"/>
                                            </p:txEl>
                                          </p:spTgt>
                                        </p:tgtEl>
                                        <p:attrNameLst>
                                          <p:attrName>style.visibility</p:attrName>
                                        </p:attrNameLst>
                                      </p:cBhvr>
                                      <p:to>
                                        <p:strVal val="visible"/>
                                      </p:to>
                                    </p:set>
                                    <p:animEffect transition="in" filter="wipe(up)">
                                      <p:cBhvr additive="repl">
                                        <p:cTn id="7" dur="1000"/>
                                        <p:tgtEl>
                                          <p:spTgt spid="2355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additive="repl">
                                        <p:cTn id="11" dur="1" fill="hold">
                                          <p:stCondLst>
                                            <p:cond delay="0"/>
                                          </p:stCondLst>
                                        </p:cTn>
                                        <p:tgtEl>
                                          <p:spTgt spid="23557"/>
                                        </p:tgtEl>
                                        <p:attrNameLst>
                                          <p:attrName>style.visibility</p:attrName>
                                        </p:attrNameLst>
                                      </p:cBhvr>
                                      <p:to>
                                        <p:strVal val="visible"/>
                                      </p:to>
                                    </p:set>
                                    <p:animEffect transition="in" filter="wipe(left)">
                                      <p:cBhvr additive="repl">
                                        <p:cTn id="12" dur="1000"/>
                                        <p:tgtEl>
                                          <p:spTgt spid="23557"/>
                                        </p:tgtEl>
                                      </p:cBhvr>
                                    </p:animEffect>
                                  </p:childTnLst>
                                </p:cTn>
                              </p:par>
                              <p:par>
                                <p:cTn id="13" presetID="22" presetClass="entr" presetSubtype="2" fill="hold" nodeType="withEffect">
                                  <p:stCondLst>
                                    <p:cond delay="0"/>
                                  </p:stCondLst>
                                  <p:childTnLst>
                                    <p:set>
                                      <p:cBhvr additive="repl">
                                        <p:cTn id="14" dur="1" fill="hold">
                                          <p:stCondLst>
                                            <p:cond delay="0"/>
                                          </p:stCondLst>
                                        </p:cTn>
                                        <p:tgtEl>
                                          <p:spTgt spid="23556"/>
                                        </p:tgtEl>
                                        <p:attrNameLst>
                                          <p:attrName>style.visibility</p:attrName>
                                        </p:attrNameLst>
                                      </p:cBhvr>
                                      <p:to>
                                        <p:strVal val="visible"/>
                                      </p:to>
                                    </p:set>
                                    <p:animEffect transition="in" filter="wipe(right)">
                                      <p:cBhvr additive="repl">
                                        <p:cTn id="15" dur="1000"/>
                                        <p:tgtEl>
                                          <p:spTgt spid="23556"/>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nodeType="clickEffect">
                                  <p:stCondLst>
                                    <p:cond delay="0"/>
                                  </p:stCondLst>
                                  <p:childTnLst>
                                    <p:set>
                                      <p:cBhvr additive="repl">
                                        <p:cTn id="19" dur="1" fill="hold">
                                          <p:stCondLst>
                                            <p:cond delay="0"/>
                                          </p:stCondLst>
                                        </p:cTn>
                                        <p:tgtEl>
                                          <p:spTgt spid="23553">
                                            <p:txEl>
                                              <p:pRg st="7" end="7"/>
                                            </p:txEl>
                                          </p:spTgt>
                                        </p:tgtEl>
                                        <p:attrNameLst>
                                          <p:attrName>style.visibility</p:attrName>
                                        </p:attrNameLst>
                                      </p:cBhvr>
                                      <p:to>
                                        <p:strVal val="visible"/>
                                      </p:to>
                                    </p:set>
                                    <p:animEffect transition="in" filter="wipe(left)">
                                      <p:cBhvr additive="repl">
                                        <p:cTn id="20" dur="1000"/>
                                        <p:tgtEl>
                                          <p:spTgt spid="23553">
                                            <p:txEl>
                                              <p:pRg st="7" end="7"/>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4" fill="hold" nodeType="clickEffect">
                                  <p:stCondLst>
                                    <p:cond delay="0"/>
                                  </p:stCondLst>
                                  <p:childTnLst>
                                    <p:set>
                                      <p:cBhvr additive="repl">
                                        <p:cTn id="24" dur="1" fill="hold">
                                          <p:stCondLst>
                                            <p:cond delay="0"/>
                                          </p:stCondLst>
                                        </p:cTn>
                                        <p:tgtEl>
                                          <p:spTgt spid="23553">
                                            <p:txEl>
                                              <p:pRg st="8" end="8"/>
                                            </p:txEl>
                                          </p:spTgt>
                                        </p:tgtEl>
                                        <p:attrNameLst>
                                          <p:attrName>style.visibility</p:attrName>
                                        </p:attrNameLst>
                                      </p:cBhvr>
                                      <p:to>
                                        <p:strVal val="visible"/>
                                      </p:to>
                                    </p:set>
                                    <p:animEffect transition="in" filter="wipe(down)">
                                      <p:cBhvr additive="repl">
                                        <p:cTn id="25" dur="1000"/>
                                        <p:tgtEl>
                                          <p:spTgt spid="2355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
            <a:extLst>
              <a:ext uri="{FF2B5EF4-FFF2-40B4-BE49-F238E27FC236}">
                <a16:creationId xmlns:a16="http://schemas.microsoft.com/office/drawing/2014/main" id="{140A36CC-B500-4E23-87A8-AB20FFC8AB6C}"/>
              </a:ext>
            </a:extLst>
          </p:cNvPr>
          <p:cNvSpPr>
            <a:spLocks noGrp="1" noChangeArrowheads="1"/>
          </p:cNvSpPr>
          <p:nvPr>
            <p:ph type="title"/>
          </p:nvPr>
        </p:nvSpPr>
        <p:spPr>
          <a:xfrm>
            <a:off x="1331119" y="195263"/>
            <a:ext cx="6481763" cy="651272"/>
          </a:xfrm>
        </p:spPr>
        <p:txBody>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pPr>
            <a:r>
              <a:rPr lang="en-US" altLang="en-US" sz="2700" b="1" dirty="0">
                <a:solidFill>
                  <a:srgbClr val="FF0000"/>
                </a:solidFill>
                <a:latin typeface="+mn-lt"/>
              </a:rPr>
              <a:t>Electrical Principles</a:t>
            </a:r>
            <a:endParaRPr lang="en-US" altLang="en-US" sz="2700" dirty="0">
              <a:solidFill>
                <a:srgbClr val="FFFFFF"/>
              </a:solidFill>
              <a:latin typeface="Rockwell" panose="02060603020205020403" pitchFamily="18" charset="0"/>
            </a:endParaRPr>
          </a:p>
        </p:txBody>
      </p:sp>
      <p:sp>
        <p:nvSpPr>
          <p:cNvPr id="24578" name="Text Box 2">
            <a:extLst>
              <a:ext uri="{FF2B5EF4-FFF2-40B4-BE49-F238E27FC236}">
                <a16:creationId xmlns:a16="http://schemas.microsoft.com/office/drawing/2014/main" id="{60F538E6-26E5-4A3F-BD28-962E851EC39C}"/>
              </a:ext>
            </a:extLst>
          </p:cNvPr>
          <p:cNvSpPr txBox="1">
            <a:spLocks noChangeArrowheads="1"/>
          </p:cNvSpPr>
          <p:nvPr/>
        </p:nvSpPr>
        <p:spPr bwMode="auto">
          <a:xfrm>
            <a:off x="1243043" y="1059998"/>
            <a:ext cx="6481763" cy="37218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spcBef>
                <a:spcPts val="300"/>
              </a:spcBef>
              <a:buClr>
                <a:srgbClr val="FF1515"/>
              </a:buClr>
              <a:buSzPct val="100000"/>
              <a:buFont typeface="Wingdings" panose="05000000000000000000" pitchFamily="2" charset="2"/>
              <a:buChar char=""/>
            </a:pPr>
            <a:r>
              <a:rPr lang="en-US" altLang="en-US" sz="1500" dirty="0">
                <a:solidFill>
                  <a:srgbClr val="000066"/>
                </a:solidFill>
                <a:latin typeface="Calibri (Body)"/>
                <a:ea typeface="Microsoft YaHei" panose="020B0503020204020204" pitchFamily="34" charset="-122"/>
              </a:rPr>
              <a:t>The process by which sunlight is changed directly into electricity is called </a:t>
            </a:r>
            <a:r>
              <a:rPr lang="en-US" altLang="en-US" sz="1500" b="1" dirty="0">
                <a:solidFill>
                  <a:srgbClr val="000066"/>
                </a:solidFill>
                <a:latin typeface="Calibri (Body)"/>
                <a:ea typeface="Microsoft YaHei" panose="020B0503020204020204" pitchFamily="34" charset="-122"/>
              </a:rPr>
              <a:t>photovoltaic conversion</a:t>
            </a:r>
            <a:r>
              <a:rPr lang="en-US" altLang="en-US" sz="1500" dirty="0">
                <a:solidFill>
                  <a:srgbClr val="000066"/>
                </a:solidFill>
                <a:latin typeface="Calibri (Body)"/>
                <a:ea typeface="Microsoft YaHei" panose="020B0503020204020204" pitchFamily="34" charset="-122"/>
              </a:rPr>
              <a:t>. </a:t>
            </a:r>
            <a:r>
              <a:rPr lang="en-US" altLang="en-US" sz="750" dirty="0">
                <a:solidFill>
                  <a:srgbClr val="000066"/>
                </a:solidFill>
                <a:latin typeface="Calibri (Body)"/>
                <a:ea typeface="Microsoft YaHei" panose="020B0503020204020204" pitchFamily="34" charset="-122"/>
              </a:rPr>
              <a:t>(G4E08)</a:t>
            </a:r>
            <a:r>
              <a:rPr lang="en-US" altLang="en-US" sz="1500" dirty="0">
                <a:solidFill>
                  <a:srgbClr val="000066"/>
                </a:solidFill>
                <a:latin typeface="Calibri (Body)"/>
                <a:ea typeface="Microsoft YaHei" panose="020B0503020204020204" pitchFamily="34" charset="-122"/>
              </a:rPr>
              <a:t> </a:t>
            </a: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p:txBody>
      </p:sp>
      <p:pic>
        <p:nvPicPr>
          <p:cNvPr id="24579" name="Picture 3">
            <a:extLst>
              <a:ext uri="{FF2B5EF4-FFF2-40B4-BE49-F238E27FC236}">
                <a16:creationId xmlns:a16="http://schemas.microsoft.com/office/drawing/2014/main" id="{9C4631CF-45C5-4243-A429-335B63F61B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0244" y="1735932"/>
            <a:ext cx="2794397" cy="209311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4580" name="Picture 4">
            <a:extLst>
              <a:ext uri="{FF2B5EF4-FFF2-40B4-BE49-F238E27FC236}">
                <a16:creationId xmlns:a16="http://schemas.microsoft.com/office/drawing/2014/main" id="{3F7845AA-83FC-4373-A9F4-AED882021CA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329" y="1678782"/>
            <a:ext cx="2439590" cy="330874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4581" name="Rectangle 5">
            <a:extLst>
              <a:ext uri="{FF2B5EF4-FFF2-40B4-BE49-F238E27FC236}">
                <a16:creationId xmlns:a16="http://schemas.microsoft.com/office/drawing/2014/main" id="{1712173E-22BC-4A8E-B350-F2BF95C898FC}"/>
              </a:ext>
            </a:extLst>
          </p:cNvPr>
          <p:cNvSpPr>
            <a:spLocks noChangeArrowheads="1"/>
          </p:cNvSpPr>
          <p:nvPr/>
        </p:nvSpPr>
        <p:spPr bwMode="auto">
          <a:xfrm>
            <a:off x="1058466" y="3407569"/>
            <a:ext cx="863203" cy="2297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tabLst>
                <a:tab pos="457200" algn="l"/>
                <a:tab pos="914400" algn="l"/>
              </a:tabLst>
              <a:defRPr>
                <a:solidFill>
                  <a:schemeClr val="tx1"/>
                </a:solidFill>
                <a:latin typeface="Calibri" panose="020F0502020204030204" pitchFamily="34" charset="0"/>
              </a:defRPr>
            </a:lvl1pPr>
            <a:lvl2pPr marL="742950" indent="-285750">
              <a:tabLst>
                <a:tab pos="457200" algn="l"/>
                <a:tab pos="914400" algn="l"/>
              </a:tabLst>
              <a:defRPr>
                <a:solidFill>
                  <a:schemeClr val="tx1"/>
                </a:solidFill>
                <a:latin typeface="Calibri" panose="020F0502020204030204" pitchFamily="34" charset="0"/>
              </a:defRPr>
            </a:lvl2pPr>
            <a:lvl3pPr marL="1143000" indent="-228600">
              <a:tabLst>
                <a:tab pos="457200" algn="l"/>
                <a:tab pos="914400" algn="l"/>
              </a:tabLst>
              <a:defRPr>
                <a:solidFill>
                  <a:schemeClr val="tx1"/>
                </a:solidFill>
                <a:latin typeface="Calibri" panose="020F0502020204030204" pitchFamily="34" charset="0"/>
              </a:defRPr>
            </a:lvl3pPr>
            <a:lvl4pPr marL="1600200" indent="-228600">
              <a:tabLst>
                <a:tab pos="457200" algn="l"/>
                <a:tab pos="914400" algn="l"/>
              </a:tabLst>
              <a:defRPr>
                <a:solidFill>
                  <a:schemeClr val="tx1"/>
                </a:solidFill>
                <a:latin typeface="Calibri" panose="020F0502020204030204" pitchFamily="34" charset="0"/>
              </a:defRPr>
            </a:lvl4pPr>
            <a:lvl5pPr marL="2057400" indent="-228600">
              <a:tabLst>
                <a:tab pos="457200" algn="l"/>
                <a:tab pos="9144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Lst>
              <a:defRPr>
                <a:solidFill>
                  <a:schemeClr val="tx1"/>
                </a:solidFill>
                <a:latin typeface="Calibri" panose="020F0502020204030204" pitchFamily="34" charset="0"/>
              </a:defRPr>
            </a:lvl9pPr>
          </a:lstStyle>
          <a:p>
            <a:pPr algn="r">
              <a:spcBef>
                <a:spcPts val="525"/>
              </a:spcBef>
              <a:buClr>
                <a:srgbClr val="000000"/>
              </a:buClr>
              <a:buSzPct val="100000"/>
            </a:pPr>
            <a:r>
              <a:rPr lang="en-US" altLang="en-US" sz="1050" dirty="0">
                <a:solidFill>
                  <a:srgbClr val="FF0000"/>
                </a:solidFill>
                <a:latin typeface="Calibri (Body)"/>
                <a:ea typeface="Microsoft YaHei" panose="020B0503020204020204" pitchFamily="34" charset="-122"/>
              </a:rPr>
              <a:t>Solar panels</a:t>
            </a:r>
          </a:p>
        </p:txBody>
      </p:sp>
      <p:sp>
        <p:nvSpPr>
          <p:cNvPr id="24582" name="Rectangle 6">
            <a:extLst>
              <a:ext uri="{FF2B5EF4-FFF2-40B4-BE49-F238E27FC236}">
                <a16:creationId xmlns:a16="http://schemas.microsoft.com/office/drawing/2014/main" id="{1716F3EB-8ED7-4799-99E3-98CEDBC644F6}"/>
              </a:ext>
            </a:extLst>
          </p:cNvPr>
          <p:cNvSpPr>
            <a:spLocks noChangeArrowheads="1"/>
          </p:cNvSpPr>
          <p:nvPr/>
        </p:nvSpPr>
        <p:spPr bwMode="auto">
          <a:xfrm>
            <a:off x="3616509" y="4029018"/>
            <a:ext cx="1583531" cy="5529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tabLst>
                <a:tab pos="457200" algn="l"/>
                <a:tab pos="914400" algn="l"/>
                <a:tab pos="1371600" algn="l"/>
                <a:tab pos="18288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9pPr>
          </a:lstStyle>
          <a:p>
            <a:pPr algn="r">
              <a:spcBef>
                <a:spcPts val="525"/>
              </a:spcBef>
              <a:buClr>
                <a:srgbClr val="000000"/>
              </a:buClr>
              <a:buSzPct val="100000"/>
            </a:pPr>
            <a:r>
              <a:rPr lang="en-US" altLang="en-US" sz="1050" dirty="0">
                <a:solidFill>
                  <a:srgbClr val="FF0000"/>
                </a:solidFill>
                <a:latin typeface="Calibri (Body)"/>
                <a:ea typeface="Microsoft YaHei" panose="020B0503020204020204" pitchFamily="34" charset="-122"/>
              </a:rPr>
              <a:t>Schematic of Solar Panel for Charging Storage Batteries.    </a:t>
            </a:r>
          </a:p>
        </p:txBody>
      </p:sp>
      <p:sp>
        <p:nvSpPr>
          <p:cNvPr id="2" name="Slide Number Placeholder 1"/>
          <p:cNvSpPr>
            <a:spLocks noGrp="1"/>
          </p:cNvSpPr>
          <p:nvPr>
            <p:ph type="sldNum" sz="quarter" idx="12"/>
          </p:nvPr>
        </p:nvSpPr>
        <p:spPr/>
        <p:txBody>
          <a:bodyPr/>
          <a:lstStyle/>
          <a:p>
            <a:pPr>
              <a:defRPr/>
            </a:pPr>
            <a:fld id="{879762E1-E385-4FE1-AAF3-B236C29B166E}" type="slidenum">
              <a:rPr lang="en-US" smtClean="0"/>
              <a:pPr>
                <a:defRPr/>
              </a:pPr>
              <a:t>21</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24578">
                                            <p:txEl>
                                              <p:pRg st="0" end="0"/>
                                            </p:txEl>
                                          </p:spTgt>
                                        </p:tgtEl>
                                        <p:attrNameLst>
                                          <p:attrName>style.visibility</p:attrName>
                                        </p:attrNameLst>
                                      </p:cBhvr>
                                      <p:to>
                                        <p:strVal val="visible"/>
                                      </p:to>
                                    </p:set>
                                    <p:animEffect transition="in" filter="wipe(up)">
                                      <p:cBhvr additive="repl">
                                        <p:cTn id="7" dur="1000"/>
                                        <p:tgtEl>
                                          <p:spTgt spid="2457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additive="repl">
                                        <p:cTn id="11" dur="1" fill="hold">
                                          <p:stCondLst>
                                            <p:cond delay="0"/>
                                          </p:stCondLst>
                                        </p:cTn>
                                        <p:tgtEl>
                                          <p:spTgt spid="24579"/>
                                        </p:tgtEl>
                                        <p:attrNameLst>
                                          <p:attrName>style.visibility</p:attrName>
                                        </p:attrNameLst>
                                      </p:cBhvr>
                                      <p:to>
                                        <p:strVal val="visible"/>
                                      </p:to>
                                    </p:set>
                                    <p:animEffect transition="in" filter="wipe(left)">
                                      <p:cBhvr additive="repl">
                                        <p:cTn id="12" dur="1000"/>
                                        <p:tgtEl>
                                          <p:spTgt spid="24579"/>
                                        </p:tgtEl>
                                      </p:cBhvr>
                                    </p:animEffect>
                                  </p:childTnLst>
                                </p:cTn>
                              </p:par>
                              <p:par>
                                <p:cTn id="13" presetID="22" presetClass="entr" presetSubtype="8" fill="hold" nodeType="withEffect">
                                  <p:stCondLst>
                                    <p:cond delay="0"/>
                                  </p:stCondLst>
                                  <p:childTnLst>
                                    <p:set>
                                      <p:cBhvr additive="repl">
                                        <p:cTn id="14" dur="1" fill="hold">
                                          <p:stCondLst>
                                            <p:cond delay="0"/>
                                          </p:stCondLst>
                                        </p:cTn>
                                        <p:tgtEl>
                                          <p:spTgt spid="24581"/>
                                        </p:tgtEl>
                                        <p:attrNameLst>
                                          <p:attrName>style.visibility</p:attrName>
                                        </p:attrNameLst>
                                      </p:cBhvr>
                                      <p:to>
                                        <p:strVal val="visible"/>
                                      </p:to>
                                    </p:set>
                                    <p:animEffect transition="in" filter="wipe(left)">
                                      <p:cBhvr additive="repl">
                                        <p:cTn id="15" dur="1000"/>
                                        <p:tgtEl>
                                          <p:spTgt spid="24581"/>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4" fill="hold" nodeType="clickEffect">
                                  <p:stCondLst>
                                    <p:cond delay="0"/>
                                  </p:stCondLst>
                                  <p:childTnLst>
                                    <p:set>
                                      <p:cBhvr additive="repl">
                                        <p:cTn id="19" dur="1" fill="hold">
                                          <p:stCondLst>
                                            <p:cond delay="0"/>
                                          </p:stCondLst>
                                        </p:cTn>
                                        <p:tgtEl>
                                          <p:spTgt spid="24580"/>
                                        </p:tgtEl>
                                        <p:attrNameLst>
                                          <p:attrName>style.visibility</p:attrName>
                                        </p:attrNameLst>
                                      </p:cBhvr>
                                      <p:to>
                                        <p:strVal val="visible"/>
                                      </p:to>
                                    </p:set>
                                    <p:animEffect transition="in" filter="wipe(down)">
                                      <p:cBhvr additive="repl">
                                        <p:cTn id="20" dur="1000"/>
                                        <p:tgtEl>
                                          <p:spTgt spid="24580"/>
                                        </p:tgtEl>
                                      </p:cBhvr>
                                    </p:animEffect>
                                  </p:childTnLst>
                                </p:cTn>
                              </p:par>
                              <p:par>
                                <p:cTn id="21" presetID="22" presetClass="entr" presetSubtype="4" fill="hold" nodeType="withEffect">
                                  <p:stCondLst>
                                    <p:cond delay="0"/>
                                  </p:stCondLst>
                                  <p:childTnLst>
                                    <p:set>
                                      <p:cBhvr additive="repl">
                                        <p:cTn id="22" dur="1" fill="hold">
                                          <p:stCondLst>
                                            <p:cond delay="0"/>
                                          </p:stCondLst>
                                        </p:cTn>
                                        <p:tgtEl>
                                          <p:spTgt spid="24582"/>
                                        </p:tgtEl>
                                        <p:attrNameLst>
                                          <p:attrName>style.visibility</p:attrName>
                                        </p:attrNameLst>
                                      </p:cBhvr>
                                      <p:to>
                                        <p:strVal val="visible"/>
                                      </p:to>
                                    </p:set>
                                    <p:animEffect transition="in" filter="wipe(down)">
                                      <p:cBhvr additive="repl">
                                        <p:cTn id="23" dur="1000"/>
                                        <p:tgtEl>
                                          <p:spTgt spid="245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
            <a:extLst>
              <a:ext uri="{FF2B5EF4-FFF2-40B4-BE49-F238E27FC236}">
                <a16:creationId xmlns:a16="http://schemas.microsoft.com/office/drawing/2014/main" id="{2D20D493-CB84-4D04-8402-54E58BB081F1}"/>
              </a:ext>
            </a:extLst>
          </p:cNvPr>
          <p:cNvSpPr>
            <a:spLocks noGrp="1" noChangeArrowheads="1"/>
          </p:cNvSpPr>
          <p:nvPr>
            <p:ph type="title"/>
          </p:nvPr>
        </p:nvSpPr>
        <p:spPr>
          <a:xfrm>
            <a:off x="1331119" y="195263"/>
            <a:ext cx="6481763" cy="651272"/>
          </a:xfrm>
        </p:spPr>
        <p:txBody>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pPr>
            <a:r>
              <a:rPr lang="en-US" altLang="en-US" sz="2700" b="1" dirty="0">
                <a:solidFill>
                  <a:srgbClr val="FF0000"/>
                </a:solidFill>
                <a:latin typeface="+mn-lt"/>
              </a:rPr>
              <a:t>Electrical Principles</a:t>
            </a:r>
            <a:endParaRPr lang="en-US" altLang="en-US" sz="2700" dirty="0">
              <a:solidFill>
                <a:srgbClr val="FFFFFF"/>
              </a:solidFill>
              <a:latin typeface="Rockwell" panose="02060603020205020403" pitchFamily="18" charset="0"/>
            </a:endParaRPr>
          </a:p>
        </p:txBody>
      </p:sp>
      <p:sp>
        <p:nvSpPr>
          <p:cNvPr id="25602" name="Text Box 2">
            <a:extLst>
              <a:ext uri="{FF2B5EF4-FFF2-40B4-BE49-F238E27FC236}">
                <a16:creationId xmlns:a16="http://schemas.microsoft.com/office/drawing/2014/main" id="{87194EF8-F64F-4EE4-B6FB-FF6DF575397C}"/>
              </a:ext>
            </a:extLst>
          </p:cNvPr>
          <p:cNvSpPr txBox="1">
            <a:spLocks noChangeArrowheads="1"/>
          </p:cNvSpPr>
          <p:nvPr/>
        </p:nvSpPr>
        <p:spPr bwMode="auto">
          <a:xfrm>
            <a:off x="609600" y="1131094"/>
            <a:ext cx="8120185" cy="37218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spcBef>
                <a:spcPts val="300"/>
              </a:spcBef>
              <a:buClr>
                <a:srgbClr val="FF1515"/>
              </a:buClr>
              <a:buSzPct val="100000"/>
              <a:buFont typeface="Wingdings" panose="05000000000000000000" pitchFamily="2" charset="2"/>
              <a:buChar char=""/>
            </a:pPr>
            <a:r>
              <a:rPr lang="en-US" altLang="en-US" sz="1500" dirty="0">
                <a:solidFill>
                  <a:srgbClr val="000066"/>
                </a:solidFill>
                <a:latin typeface="Calibri (Body)"/>
                <a:ea typeface="Microsoft YaHei" panose="020B0503020204020204" pitchFamily="34" charset="-122"/>
              </a:rPr>
              <a:t>The approximate open-circuit voltage from a modern, well-illuminated photovoltaic cell is </a:t>
            </a:r>
            <a:r>
              <a:rPr lang="en-US" altLang="en-US" sz="1500" b="1" dirty="0">
                <a:solidFill>
                  <a:srgbClr val="000066"/>
                </a:solidFill>
                <a:latin typeface="Calibri (Body)"/>
                <a:ea typeface="Microsoft YaHei" panose="020B0503020204020204" pitchFamily="34" charset="-122"/>
              </a:rPr>
              <a:t>0.5 VDC</a:t>
            </a:r>
            <a:r>
              <a:rPr lang="en-US" altLang="en-US" sz="1500" dirty="0">
                <a:solidFill>
                  <a:srgbClr val="000066"/>
                </a:solidFill>
                <a:latin typeface="Calibri (Body)"/>
                <a:ea typeface="Microsoft YaHei" panose="020B0503020204020204" pitchFamily="34" charset="-122"/>
              </a:rPr>
              <a:t>. </a:t>
            </a:r>
            <a:r>
              <a:rPr lang="en-US" altLang="en-US" sz="750" dirty="0">
                <a:solidFill>
                  <a:srgbClr val="000066"/>
                </a:solidFill>
                <a:latin typeface="Calibri (Body)"/>
                <a:ea typeface="Microsoft YaHei" panose="020B0503020204020204" pitchFamily="34" charset="-122"/>
              </a:rPr>
              <a:t>(G4E09)</a:t>
            </a:r>
            <a:r>
              <a:rPr lang="en-US" altLang="en-US" sz="1500" dirty="0">
                <a:solidFill>
                  <a:srgbClr val="000066"/>
                </a:solidFill>
                <a:latin typeface="Calibri (Body)"/>
                <a:ea typeface="Microsoft YaHei" panose="020B0503020204020204" pitchFamily="34" charset="-122"/>
              </a:rPr>
              <a:t> </a:t>
            </a:r>
          </a:p>
          <a:p>
            <a:pPr>
              <a:spcBef>
                <a:spcPts val="300"/>
              </a:spcBef>
              <a:buClr>
                <a:srgbClr val="FF1515"/>
              </a:buClr>
              <a:buSzPct val="100000"/>
              <a:buFont typeface="Wingdings" panose="05000000000000000000" pitchFamily="2" charset="2"/>
              <a:buChar char=""/>
            </a:pPr>
            <a:r>
              <a:rPr lang="en-US" altLang="en-US" sz="1500" dirty="0">
                <a:solidFill>
                  <a:srgbClr val="000066"/>
                </a:solidFill>
                <a:latin typeface="Calibri (Body)"/>
                <a:ea typeface="Microsoft YaHei" panose="020B0503020204020204" pitchFamily="34" charset="-122"/>
              </a:rPr>
              <a:t>The reason a series diode is connected between a solar panel and a storage battery that is being charged by the panel is that </a:t>
            </a:r>
            <a:r>
              <a:rPr lang="en-US" altLang="en-US" sz="1500" b="1" dirty="0">
                <a:solidFill>
                  <a:srgbClr val="000066"/>
                </a:solidFill>
                <a:latin typeface="Calibri (Body)"/>
                <a:ea typeface="Microsoft YaHei" panose="020B0503020204020204" pitchFamily="34" charset="-122"/>
              </a:rPr>
              <a:t>the diode prevents self discharge of the battery though the panel during times of low or no illumination</a:t>
            </a:r>
            <a:r>
              <a:rPr lang="en-US" altLang="en-US" sz="1500" dirty="0">
                <a:solidFill>
                  <a:srgbClr val="000066"/>
                </a:solidFill>
                <a:latin typeface="Calibri (Body)"/>
                <a:ea typeface="Microsoft YaHei" panose="020B0503020204020204" pitchFamily="34" charset="-122"/>
              </a:rPr>
              <a:t>. </a:t>
            </a:r>
            <a:r>
              <a:rPr lang="en-US" altLang="en-US" sz="750" dirty="0">
                <a:solidFill>
                  <a:srgbClr val="000066"/>
                </a:solidFill>
                <a:latin typeface="Calibri (Body)"/>
                <a:ea typeface="Microsoft YaHei" panose="020B0503020204020204" pitchFamily="34" charset="-122"/>
              </a:rPr>
              <a:t>(G4E10)</a:t>
            </a:r>
            <a:r>
              <a:rPr lang="en-US" altLang="en-US" sz="1500" dirty="0">
                <a:solidFill>
                  <a:srgbClr val="000066"/>
                </a:solidFill>
                <a:latin typeface="Calibri (Body)"/>
                <a:ea typeface="Microsoft YaHei" panose="020B0503020204020204" pitchFamily="34" charset="-122"/>
              </a:rPr>
              <a:t> </a:t>
            </a:r>
          </a:p>
          <a:p>
            <a:pPr>
              <a:spcBef>
                <a:spcPts val="300"/>
              </a:spcBef>
              <a:buClr>
                <a:srgbClr val="FF1515"/>
              </a:buClr>
              <a:buSzPct val="100000"/>
              <a:buFont typeface="Wingdings" panose="05000000000000000000" pitchFamily="2" charset="2"/>
              <a:buChar char=""/>
            </a:pPr>
            <a:r>
              <a:rPr lang="en-US" altLang="en-US" sz="1500" dirty="0">
                <a:solidFill>
                  <a:srgbClr val="000066"/>
                </a:solidFill>
                <a:latin typeface="Calibri (Body)"/>
                <a:ea typeface="Microsoft YaHei" panose="020B0503020204020204" pitchFamily="34" charset="-122"/>
              </a:rPr>
              <a:t>One disadvantage of using wind as the primary source of power for an emergency station is that </a:t>
            </a:r>
            <a:r>
              <a:rPr lang="en-US" altLang="en-US" sz="1500" b="1" dirty="0">
                <a:solidFill>
                  <a:srgbClr val="000066"/>
                </a:solidFill>
                <a:latin typeface="Calibri (Body)"/>
                <a:ea typeface="Microsoft YaHei" panose="020B0503020204020204" pitchFamily="34" charset="-122"/>
              </a:rPr>
              <a:t>a large energy storage system is needed to supply power when the wind is not blowing</a:t>
            </a:r>
            <a:r>
              <a:rPr lang="en-US" altLang="en-US" sz="1500" dirty="0">
                <a:solidFill>
                  <a:srgbClr val="000066"/>
                </a:solidFill>
                <a:latin typeface="Calibri (Body)"/>
                <a:ea typeface="Microsoft YaHei" panose="020B0503020204020204" pitchFamily="34" charset="-122"/>
              </a:rPr>
              <a:t>. </a:t>
            </a:r>
            <a:r>
              <a:rPr lang="en-US" altLang="en-US" sz="750" dirty="0">
                <a:solidFill>
                  <a:srgbClr val="000066"/>
                </a:solidFill>
                <a:latin typeface="Calibri (Body)"/>
                <a:ea typeface="Microsoft YaHei" panose="020B0503020204020204" pitchFamily="34" charset="-122"/>
              </a:rPr>
              <a:t>(G4E11)</a:t>
            </a:r>
            <a:r>
              <a:rPr lang="en-US" altLang="en-US" sz="1500" dirty="0">
                <a:solidFill>
                  <a:srgbClr val="000066"/>
                </a:solidFill>
                <a:latin typeface="Calibri (Body)"/>
                <a:ea typeface="Microsoft YaHei" panose="020B0503020204020204" pitchFamily="34" charset="-122"/>
              </a:rPr>
              <a:t> </a:t>
            </a: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p:txBody>
      </p:sp>
      <p:pic>
        <p:nvPicPr>
          <p:cNvPr id="25603" name="Picture 3">
            <a:extLst>
              <a:ext uri="{FF2B5EF4-FFF2-40B4-BE49-F238E27FC236}">
                <a16:creationId xmlns:a16="http://schemas.microsoft.com/office/drawing/2014/main" id="{2A51AC2F-94E9-4463-A01B-CCB6722863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9771" y="2869406"/>
            <a:ext cx="2107406" cy="15668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604" name="Picture 4">
            <a:extLst>
              <a:ext uri="{FF2B5EF4-FFF2-40B4-BE49-F238E27FC236}">
                <a16:creationId xmlns:a16="http://schemas.microsoft.com/office/drawing/2014/main" id="{01AF4461-00AD-43FC-AEFB-01A358B98E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8825" y="2992041"/>
            <a:ext cx="1343025" cy="15668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5605" name="Rectangle 5">
            <a:extLst>
              <a:ext uri="{FF2B5EF4-FFF2-40B4-BE49-F238E27FC236}">
                <a16:creationId xmlns:a16="http://schemas.microsoft.com/office/drawing/2014/main" id="{6FD80378-8BC8-45F7-B4CB-BB33C30FEF14}"/>
              </a:ext>
            </a:extLst>
          </p:cNvPr>
          <p:cNvSpPr>
            <a:spLocks noChangeArrowheads="1"/>
          </p:cNvSpPr>
          <p:nvPr/>
        </p:nvSpPr>
        <p:spPr bwMode="auto">
          <a:xfrm>
            <a:off x="4414838" y="3602553"/>
            <a:ext cx="1410891" cy="10376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tabLst>
                <a:tab pos="457200" algn="l"/>
                <a:tab pos="914400" algn="l"/>
                <a:tab pos="1371600" algn="l"/>
                <a:tab pos="18288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9pPr>
          </a:lstStyle>
          <a:p>
            <a:pPr algn="r" eaLnBrk="1" hangingPunct="1">
              <a:buClr>
                <a:srgbClr val="000000"/>
              </a:buClr>
              <a:buSzPct val="100000"/>
              <a:buFont typeface="Times New Roman" panose="02020603050405020304" pitchFamily="18" charset="0"/>
              <a:buNone/>
            </a:pPr>
            <a:r>
              <a:rPr lang="en-US" altLang="en-US" sz="1050" dirty="0">
                <a:solidFill>
                  <a:srgbClr val="FF0000"/>
                </a:solidFill>
                <a:latin typeface="Calibri (Body)"/>
                <a:ea typeface="Microsoft YaHei" panose="020B0503020204020204" pitchFamily="34" charset="-122"/>
              </a:rPr>
              <a:t>This small wind generator can keep a charge on a portable battery system as long as the wind is greater than 5 mph.</a:t>
            </a:r>
          </a:p>
        </p:txBody>
      </p:sp>
      <p:sp>
        <p:nvSpPr>
          <p:cNvPr id="2" name="Slide Number Placeholder 1"/>
          <p:cNvSpPr>
            <a:spLocks noGrp="1"/>
          </p:cNvSpPr>
          <p:nvPr>
            <p:ph type="sldNum" sz="quarter" idx="12"/>
          </p:nvPr>
        </p:nvSpPr>
        <p:spPr/>
        <p:txBody>
          <a:bodyPr/>
          <a:lstStyle/>
          <a:p>
            <a:pPr>
              <a:defRPr/>
            </a:pPr>
            <a:fld id="{879762E1-E385-4FE1-AAF3-B236C29B166E}" type="slidenum">
              <a:rPr lang="en-US" smtClean="0"/>
              <a:pPr>
                <a:defRPr/>
              </a:pPr>
              <a:t>22</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25602">
                                            <p:txEl>
                                              <p:pRg st="0" end="0"/>
                                            </p:txEl>
                                          </p:spTgt>
                                        </p:tgtEl>
                                        <p:attrNameLst>
                                          <p:attrName>style.visibility</p:attrName>
                                        </p:attrNameLst>
                                      </p:cBhvr>
                                      <p:to>
                                        <p:strVal val="visible"/>
                                      </p:to>
                                    </p:set>
                                    <p:animEffect transition="in" filter="wipe(up)">
                                      <p:cBhvr additive="repl">
                                        <p:cTn id="7" dur="1000"/>
                                        <p:tgtEl>
                                          <p:spTgt spid="2560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additive="repl">
                                        <p:cTn id="11" dur="1" fill="hold">
                                          <p:stCondLst>
                                            <p:cond delay="0"/>
                                          </p:stCondLst>
                                        </p:cTn>
                                        <p:tgtEl>
                                          <p:spTgt spid="25602">
                                            <p:txEl>
                                              <p:pRg st="1" end="1"/>
                                            </p:txEl>
                                          </p:spTgt>
                                        </p:tgtEl>
                                        <p:attrNameLst>
                                          <p:attrName>style.visibility</p:attrName>
                                        </p:attrNameLst>
                                      </p:cBhvr>
                                      <p:to>
                                        <p:strVal val="visible"/>
                                      </p:to>
                                    </p:set>
                                    <p:animEffect transition="in" filter="wipe(left)">
                                      <p:cBhvr additive="repl">
                                        <p:cTn id="12" dur="1000"/>
                                        <p:tgtEl>
                                          <p:spTgt spid="2560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additive="repl">
                                        <p:cTn id="16" dur="1" fill="hold">
                                          <p:stCondLst>
                                            <p:cond delay="0"/>
                                          </p:stCondLst>
                                        </p:cTn>
                                        <p:tgtEl>
                                          <p:spTgt spid="25602">
                                            <p:txEl>
                                              <p:pRg st="2" end="2"/>
                                            </p:txEl>
                                          </p:spTgt>
                                        </p:tgtEl>
                                        <p:attrNameLst>
                                          <p:attrName>style.visibility</p:attrName>
                                        </p:attrNameLst>
                                      </p:cBhvr>
                                      <p:to>
                                        <p:strVal val="visible"/>
                                      </p:to>
                                    </p:set>
                                    <p:animEffect transition="in" filter="wipe(left)">
                                      <p:cBhvr additive="repl">
                                        <p:cTn id="17" dur="1000"/>
                                        <p:tgtEl>
                                          <p:spTgt spid="25602">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3" presetClass="entr" presetSubtype="16" fill="hold" nodeType="clickEffect">
                                  <p:stCondLst>
                                    <p:cond delay="0"/>
                                  </p:stCondLst>
                                  <p:childTnLst>
                                    <p:set>
                                      <p:cBhvr additive="repl">
                                        <p:cTn id="21" dur="1" fill="hold">
                                          <p:stCondLst>
                                            <p:cond delay="0"/>
                                          </p:stCondLst>
                                        </p:cTn>
                                        <p:tgtEl>
                                          <p:spTgt spid="25603"/>
                                        </p:tgtEl>
                                        <p:attrNameLst>
                                          <p:attrName>style.visibility</p:attrName>
                                        </p:attrNameLst>
                                      </p:cBhvr>
                                      <p:to>
                                        <p:strVal val="visible"/>
                                      </p:to>
                                    </p:set>
                                    <p:anim calcmode="lin" valueType="num">
                                      <p:cBhvr additive="repl">
                                        <p:cTn id="22" dur="1000" fill="hold"/>
                                        <p:tgtEl>
                                          <p:spTgt spid="25603"/>
                                        </p:tgtEl>
                                        <p:attrNameLst>
                                          <p:attrName>ppt_w</p:attrName>
                                        </p:attrNameLst>
                                      </p:cBhvr>
                                      <p:tavLst>
                                        <p:tav tm="100000">
                                          <p:val>
                                            <p:fltVal val="0"/>
                                          </p:val>
                                        </p:tav>
                                        <p:tav>
                                          <p:val>
                                            <p:strVal val="#ppt_w"/>
                                          </p:val>
                                        </p:tav>
                                      </p:tavLst>
                                    </p:anim>
                                    <p:anim calcmode="lin" valueType="num">
                                      <p:cBhvr additive="repl">
                                        <p:cTn id="23" dur="1000" fill="hold"/>
                                        <p:tgtEl>
                                          <p:spTgt spid="25603"/>
                                        </p:tgtEl>
                                        <p:attrNameLst>
                                          <p:attrName>ppt_h</p:attrName>
                                        </p:attrNameLst>
                                      </p:cBhvr>
                                      <p:tavLst>
                                        <p:tav tm="100000">
                                          <p:val>
                                            <p:fltVal val="0"/>
                                          </p:val>
                                        </p:tav>
                                        <p:tav>
                                          <p:val>
                                            <p:strVal val="#ppt_h"/>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4" fill="hold" nodeType="clickEffect">
                                  <p:stCondLst>
                                    <p:cond delay="0"/>
                                  </p:stCondLst>
                                  <p:childTnLst>
                                    <p:set>
                                      <p:cBhvr additive="repl">
                                        <p:cTn id="27" dur="1" fill="hold">
                                          <p:stCondLst>
                                            <p:cond delay="0"/>
                                          </p:stCondLst>
                                        </p:cTn>
                                        <p:tgtEl>
                                          <p:spTgt spid="25604"/>
                                        </p:tgtEl>
                                        <p:attrNameLst>
                                          <p:attrName>style.visibility</p:attrName>
                                        </p:attrNameLst>
                                      </p:cBhvr>
                                      <p:to>
                                        <p:strVal val="visible"/>
                                      </p:to>
                                    </p:set>
                                    <p:animEffect transition="in" filter="wipe(down)">
                                      <p:cBhvr additive="repl">
                                        <p:cTn id="28" dur="1000"/>
                                        <p:tgtEl>
                                          <p:spTgt spid="25604"/>
                                        </p:tgtEl>
                                      </p:cBhvr>
                                    </p:animEffect>
                                  </p:childTnLst>
                                </p:cTn>
                              </p:par>
                              <p:par>
                                <p:cTn id="29" presetID="22" presetClass="entr" presetSubtype="4" fill="hold" nodeType="withEffect">
                                  <p:stCondLst>
                                    <p:cond delay="0"/>
                                  </p:stCondLst>
                                  <p:childTnLst>
                                    <p:set>
                                      <p:cBhvr additive="repl">
                                        <p:cTn id="30" dur="1" fill="hold">
                                          <p:stCondLst>
                                            <p:cond delay="0"/>
                                          </p:stCondLst>
                                        </p:cTn>
                                        <p:tgtEl>
                                          <p:spTgt spid="25605"/>
                                        </p:tgtEl>
                                        <p:attrNameLst>
                                          <p:attrName>style.visibility</p:attrName>
                                        </p:attrNameLst>
                                      </p:cBhvr>
                                      <p:to>
                                        <p:strVal val="visible"/>
                                      </p:to>
                                    </p:set>
                                    <p:animEffect transition="in" filter="wipe(down)">
                                      <p:cBhvr additive="repl">
                                        <p:cTn id="31" dur="1000"/>
                                        <p:tgtEl>
                                          <p:spTgt spid="256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
            <a:extLst>
              <a:ext uri="{FF2B5EF4-FFF2-40B4-BE49-F238E27FC236}">
                <a16:creationId xmlns:a16="http://schemas.microsoft.com/office/drawing/2014/main" id="{F3D518C1-0CBB-4694-8B8A-CDE083499374}"/>
              </a:ext>
            </a:extLst>
          </p:cNvPr>
          <p:cNvSpPr>
            <a:spLocks noGrp="1" noChangeArrowheads="1"/>
          </p:cNvSpPr>
          <p:nvPr>
            <p:ph type="title"/>
          </p:nvPr>
        </p:nvSpPr>
        <p:spPr>
          <a:xfrm>
            <a:off x="1331119" y="195263"/>
            <a:ext cx="6481763" cy="651272"/>
          </a:xfrm>
        </p:spPr>
        <p:txBody>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pPr>
            <a:r>
              <a:rPr lang="en-US" altLang="en-US" sz="2700" b="1" dirty="0">
                <a:solidFill>
                  <a:srgbClr val="FF0000"/>
                </a:solidFill>
                <a:latin typeface="+mn-lt"/>
              </a:rPr>
              <a:t>Electrical Principles</a:t>
            </a:r>
            <a:endParaRPr lang="en-US" altLang="en-US" sz="2700" dirty="0">
              <a:solidFill>
                <a:srgbClr val="FFFFFF"/>
              </a:solidFill>
              <a:latin typeface="Rockwell" panose="02060603020205020403" pitchFamily="18" charset="0"/>
            </a:endParaRPr>
          </a:p>
        </p:txBody>
      </p:sp>
      <p:sp>
        <p:nvSpPr>
          <p:cNvPr id="26626" name="Text Box 2">
            <a:extLst>
              <a:ext uri="{FF2B5EF4-FFF2-40B4-BE49-F238E27FC236}">
                <a16:creationId xmlns:a16="http://schemas.microsoft.com/office/drawing/2014/main" id="{2FFD8162-DBF2-4745-9299-CA72B9C0E218}"/>
              </a:ext>
            </a:extLst>
          </p:cNvPr>
          <p:cNvSpPr txBox="1">
            <a:spLocks noChangeArrowheads="1"/>
          </p:cNvSpPr>
          <p:nvPr/>
        </p:nvSpPr>
        <p:spPr bwMode="auto">
          <a:xfrm>
            <a:off x="1207889" y="1081869"/>
            <a:ext cx="3313510" cy="37218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tabLst>
                <a:tab pos="457200" algn="l"/>
                <a:tab pos="914400" algn="l"/>
                <a:tab pos="1371600" algn="l"/>
                <a:tab pos="1828800" algn="l"/>
                <a:tab pos="2286000" algn="l"/>
                <a:tab pos="2743200" algn="l"/>
                <a:tab pos="3200400" algn="l"/>
                <a:tab pos="3657600" algn="l"/>
                <a:tab pos="41148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Lst>
              <a:defRPr>
                <a:solidFill>
                  <a:schemeClr val="tx1"/>
                </a:solidFill>
                <a:latin typeface="Calibri" panose="020F0502020204030204" pitchFamily="34" charset="0"/>
              </a:defRPr>
            </a:lvl9pPr>
          </a:lstStyle>
          <a:p>
            <a:pPr>
              <a:spcBef>
                <a:spcPts val="300"/>
              </a:spcBef>
              <a:buClr>
                <a:srgbClr val="FF1515"/>
              </a:buClr>
              <a:buSzPct val="100000"/>
              <a:buFont typeface="Wingdings" panose="05000000000000000000" pitchFamily="2" charset="2"/>
              <a:buChar char=""/>
            </a:pPr>
            <a:r>
              <a:rPr lang="en-US" altLang="en-US" sz="1500" dirty="0">
                <a:solidFill>
                  <a:srgbClr val="000066"/>
                </a:solidFill>
                <a:latin typeface="Calibri (Body)"/>
                <a:ea typeface="Microsoft YaHei" panose="020B0503020204020204" pitchFamily="34" charset="-122"/>
              </a:rPr>
              <a:t>A direct, fused power connection </a:t>
            </a:r>
            <a:r>
              <a:rPr lang="en-US" altLang="en-US" sz="1500" b="1" dirty="0">
                <a:solidFill>
                  <a:srgbClr val="000066"/>
                </a:solidFill>
                <a:latin typeface="Calibri (Body)"/>
                <a:ea typeface="Microsoft YaHei" panose="020B0503020204020204" pitchFamily="34" charset="-122"/>
              </a:rPr>
              <a:t>to the battery using heavy gauge wire</a:t>
            </a:r>
            <a:r>
              <a:rPr lang="en-US" altLang="en-US" sz="1500" dirty="0">
                <a:solidFill>
                  <a:srgbClr val="000066"/>
                </a:solidFill>
                <a:latin typeface="Calibri (Body)"/>
                <a:ea typeface="Microsoft YaHei" panose="020B0503020204020204" pitchFamily="34" charset="-122"/>
              </a:rPr>
              <a:t> would be the best for a 100-watt HF mobile installation. </a:t>
            </a:r>
            <a:r>
              <a:rPr lang="en-US" altLang="en-US" sz="750" dirty="0">
                <a:solidFill>
                  <a:srgbClr val="000066"/>
                </a:solidFill>
                <a:latin typeface="Calibri (Body)"/>
                <a:ea typeface="Microsoft YaHei" panose="020B0503020204020204" pitchFamily="34" charset="-122"/>
              </a:rPr>
              <a:t>(G4E03)</a:t>
            </a:r>
            <a:r>
              <a:rPr lang="en-US" altLang="en-US" sz="1500" dirty="0">
                <a:solidFill>
                  <a:srgbClr val="000066"/>
                </a:solidFill>
                <a:latin typeface="Calibri (Body)"/>
                <a:ea typeface="Microsoft YaHei" panose="020B0503020204020204" pitchFamily="34" charset="-122"/>
              </a:rPr>
              <a:t> </a:t>
            </a: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300"/>
              </a:spcBef>
              <a:buClr>
                <a:srgbClr val="FF1515"/>
              </a:buClr>
              <a:buSzPct val="100000"/>
              <a:buFont typeface="Wingdings" panose="05000000000000000000" pitchFamily="2" charset="2"/>
              <a:buChar char=""/>
            </a:pPr>
            <a:r>
              <a:rPr lang="en-US" altLang="en-US" sz="1500" dirty="0">
                <a:solidFill>
                  <a:srgbClr val="000066"/>
                </a:solidFill>
                <a:latin typeface="Calibri (Body)"/>
                <a:ea typeface="Microsoft YaHei" panose="020B0503020204020204" pitchFamily="34" charset="-122"/>
              </a:rPr>
              <a:t>It is best NOT to draw the DC power for a 100-watt HF transceiver from an automobile's auxiliary power socket because </a:t>
            </a:r>
            <a:r>
              <a:rPr lang="en-US" altLang="en-US" sz="1500" b="1" dirty="0">
                <a:solidFill>
                  <a:srgbClr val="000066"/>
                </a:solidFill>
                <a:latin typeface="Calibri (Body)"/>
                <a:ea typeface="Microsoft YaHei" panose="020B0503020204020204" pitchFamily="34" charset="-122"/>
              </a:rPr>
              <a:t>the socket's wiring may be inadequate for the current being drawn by the transceiver</a:t>
            </a:r>
            <a:r>
              <a:rPr lang="en-US" altLang="en-US" sz="1500" dirty="0">
                <a:solidFill>
                  <a:srgbClr val="000066"/>
                </a:solidFill>
                <a:latin typeface="Calibri (Body)"/>
                <a:ea typeface="Microsoft YaHei" panose="020B0503020204020204" pitchFamily="34" charset="-122"/>
              </a:rPr>
              <a:t>. </a:t>
            </a:r>
            <a:r>
              <a:rPr lang="en-US" altLang="en-US" sz="750" dirty="0">
                <a:solidFill>
                  <a:srgbClr val="000066"/>
                </a:solidFill>
                <a:latin typeface="Calibri (Body)"/>
                <a:ea typeface="Microsoft YaHei" panose="020B0503020204020204" pitchFamily="34" charset="-122"/>
              </a:rPr>
              <a:t>(G4E04) </a:t>
            </a: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Calibri (Body)"/>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p:txBody>
      </p:sp>
      <p:pic>
        <p:nvPicPr>
          <p:cNvPr id="26627" name="Picture 3">
            <a:extLst>
              <a:ext uri="{FF2B5EF4-FFF2-40B4-BE49-F238E27FC236}">
                <a16:creationId xmlns:a16="http://schemas.microsoft.com/office/drawing/2014/main" id="{C7D2353F-0E16-4051-AF75-B3A8B8FC26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3216" y="1295400"/>
            <a:ext cx="2505075" cy="18954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6628" name="Line 4">
            <a:extLst>
              <a:ext uri="{FF2B5EF4-FFF2-40B4-BE49-F238E27FC236}">
                <a16:creationId xmlns:a16="http://schemas.microsoft.com/office/drawing/2014/main" id="{BFF77854-D2E6-420F-9F96-18F2E7256CDF}"/>
              </a:ext>
            </a:extLst>
          </p:cNvPr>
          <p:cNvSpPr>
            <a:spLocks noChangeShapeType="1"/>
          </p:cNvSpPr>
          <p:nvPr/>
        </p:nvSpPr>
        <p:spPr bwMode="auto">
          <a:xfrm>
            <a:off x="2296716" y="1390650"/>
            <a:ext cx="2074069" cy="1191"/>
          </a:xfrm>
          <a:prstGeom prst="line">
            <a:avLst/>
          </a:prstGeom>
          <a:noFill/>
          <a:ln w="28440" cap="sq">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dirty="0"/>
          </a:p>
        </p:txBody>
      </p:sp>
      <p:sp>
        <p:nvSpPr>
          <p:cNvPr id="26629" name="Line 5">
            <a:extLst>
              <a:ext uri="{FF2B5EF4-FFF2-40B4-BE49-F238E27FC236}">
                <a16:creationId xmlns:a16="http://schemas.microsoft.com/office/drawing/2014/main" id="{5AF95FA6-EC3F-4ECF-AE42-43BDF069A6F8}"/>
              </a:ext>
            </a:extLst>
          </p:cNvPr>
          <p:cNvSpPr>
            <a:spLocks noChangeShapeType="1"/>
          </p:cNvSpPr>
          <p:nvPr/>
        </p:nvSpPr>
        <p:spPr bwMode="auto">
          <a:xfrm>
            <a:off x="3793332" y="1390650"/>
            <a:ext cx="2103835" cy="979885"/>
          </a:xfrm>
          <a:prstGeom prst="line">
            <a:avLst/>
          </a:prstGeom>
          <a:noFill/>
          <a:ln w="28440" cap="sq">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dirty="0"/>
          </a:p>
        </p:txBody>
      </p:sp>
      <p:sp>
        <p:nvSpPr>
          <p:cNvPr id="26630" name="Line 6">
            <a:extLst>
              <a:ext uri="{FF2B5EF4-FFF2-40B4-BE49-F238E27FC236}">
                <a16:creationId xmlns:a16="http://schemas.microsoft.com/office/drawing/2014/main" id="{7A634305-6CF9-41CE-B0DA-578524F12AE1}"/>
              </a:ext>
            </a:extLst>
          </p:cNvPr>
          <p:cNvSpPr>
            <a:spLocks noChangeShapeType="1"/>
          </p:cNvSpPr>
          <p:nvPr/>
        </p:nvSpPr>
        <p:spPr bwMode="auto">
          <a:xfrm>
            <a:off x="2864644" y="1395412"/>
            <a:ext cx="3205163" cy="1176338"/>
          </a:xfrm>
          <a:prstGeom prst="line">
            <a:avLst/>
          </a:prstGeom>
          <a:noFill/>
          <a:ln w="28440" cap="sq">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dirty="0"/>
          </a:p>
        </p:txBody>
      </p:sp>
      <p:pic>
        <p:nvPicPr>
          <p:cNvPr id="26631" name="Picture 7">
            <a:extLst>
              <a:ext uri="{FF2B5EF4-FFF2-40B4-BE49-F238E27FC236}">
                <a16:creationId xmlns:a16="http://schemas.microsoft.com/office/drawing/2014/main" id="{B41587D4-95F3-405C-8078-5D6C2A7878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04185" y="3451622"/>
            <a:ext cx="1122759" cy="112275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6632" name="Picture 8">
            <a:extLst>
              <a:ext uri="{FF2B5EF4-FFF2-40B4-BE49-F238E27FC236}">
                <a16:creationId xmlns:a16="http://schemas.microsoft.com/office/drawing/2014/main" id="{1E3AD184-72BD-4B25-B932-702052366C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85298" y="3432572"/>
            <a:ext cx="1440656" cy="11382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pPr>
              <a:defRPr/>
            </a:pPr>
            <a:fld id="{879762E1-E385-4FE1-AAF3-B236C29B166E}" type="slidenum">
              <a:rPr lang="en-US" smtClean="0"/>
              <a:pPr>
                <a:defRPr/>
              </a:pPr>
              <a:t>23</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26626">
                                            <p:txEl>
                                              <p:pRg st="0" end="0"/>
                                            </p:txEl>
                                          </p:spTgt>
                                        </p:tgtEl>
                                        <p:attrNameLst>
                                          <p:attrName>style.visibility</p:attrName>
                                        </p:attrNameLst>
                                      </p:cBhvr>
                                      <p:to>
                                        <p:strVal val="visible"/>
                                      </p:to>
                                    </p:set>
                                    <p:animEffect transition="in" filter="wipe(up)">
                                      <p:cBhvr additive="repl">
                                        <p:cTn id="7" dur="1000"/>
                                        <p:tgtEl>
                                          <p:spTgt spid="26626">
                                            <p:txEl>
                                              <p:pRg st="0" end="0"/>
                                            </p:txEl>
                                          </p:spTgt>
                                        </p:tgtEl>
                                      </p:cBhvr>
                                    </p:animEffect>
                                  </p:childTnLst>
                                </p:cTn>
                              </p:par>
                              <p:par>
                                <p:cTn id="8" presetID="22" presetClass="entr" presetSubtype="2" fill="hold" nodeType="withEffect">
                                  <p:stCondLst>
                                    <p:cond delay="0"/>
                                  </p:stCondLst>
                                  <p:childTnLst>
                                    <p:set>
                                      <p:cBhvr additive="repl">
                                        <p:cTn id="9" dur="1" fill="hold">
                                          <p:stCondLst>
                                            <p:cond delay="0"/>
                                          </p:stCondLst>
                                        </p:cTn>
                                        <p:tgtEl>
                                          <p:spTgt spid="26627"/>
                                        </p:tgtEl>
                                        <p:attrNameLst>
                                          <p:attrName>style.visibility</p:attrName>
                                        </p:attrNameLst>
                                      </p:cBhvr>
                                      <p:to>
                                        <p:strVal val="visible"/>
                                      </p:to>
                                    </p:set>
                                    <p:animEffect transition="in" filter="wipe(right)">
                                      <p:cBhvr additive="repl">
                                        <p:cTn id="10" dur="1000"/>
                                        <p:tgtEl>
                                          <p:spTgt spid="26627"/>
                                        </p:tgtEl>
                                      </p:cBhvr>
                                    </p:animEffect>
                                  </p:childTnLst>
                                </p:cTn>
                              </p:par>
                            </p:childTnLst>
                          </p:cTn>
                        </p:par>
                        <p:par>
                          <p:cTn id="11" fill="hold" nodeType="afterGroup">
                            <p:stCondLst>
                              <p:cond delay="1000"/>
                            </p:stCondLst>
                            <p:childTnLst>
                              <p:par>
                                <p:cTn id="12" presetID="22" presetClass="entr" presetSubtype="8" fill="hold" nodeType="afterEffect">
                                  <p:stCondLst>
                                    <p:cond delay="0"/>
                                  </p:stCondLst>
                                  <p:childTnLst>
                                    <p:set>
                                      <p:cBhvr additive="repl">
                                        <p:cTn id="13" dur="1" fill="hold">
                                          <p:stCondLst>
                                            <p:cond delay="0"/>
                                          </p:stCondLst>
                                        </p:cTn>
                                        <p:tgtEl>
                                          <p:spTgt spid="26628"/>
                                        </p:tgtEl>
                                        <p:attrNameLst>
                                          <p:attrName>style.visibility</p:attrName>
                                        </p:attrNameLst>
                                      </p:cBhvr>
                                      <p:to>
                                        <p:strVal val="visible"/>
                                      </p:to>
                                    </p:set>
                                    <p:animEffect transition="in" filter="wipe(left)">
                                      <p:cBhvr additive="repl">
                                        <p:cTn id="14" dur="1000"/>
                                        <p:tgtEl>
                                          <p:spTgt spid="26628"/>
                                        </p:tgtEl>
                                      </p:cBhvr>
                                    </p:animEffect>
                                  </p:childTnLst>
                                </p:cTn>
                              </p:par>
                            </p:childTnLst>
                          </p:cTn>
                        </p:par>
                        <p:par>
                          <p:cTn id="15" fill="hold" nodeType="afterGroup">
                            <p:stCondLst>
                              <p:cond delay="2000"/>
                            </p:stCondLst>
                            <p:childTnLst>
                              <p:par>
                                <p:cTn id="16" presetID="22" presetClass="entr" presetSubtype="8" fill="hold" nodeType="afterEffect">
                                  <p:stCondLst>
                                    <p:cond delay="0"/>
                                  </p:stCondLst>
                                  <p:childTnLst>
                                    <p:set>
                                      <p:cBhvr additive="repl">
                                        <p:cTn id="17" dur="1" fill="hold">
                                          <p:stCondLst>
                                            <p:cond delay="0"/>
                                          </p:stCondLst>
                                        </p:cTn>
                                        <p:tgtEl>
                                          <p:spTgt spid="26630"/>
                                        </p:tgtEl>
                                        <p:attrNameLst>
                                          <p:attrName>style.visibility</p:attrName>
                                        </p:attrNameLst>
                                      </p:cBhvr>
                                      <p:to>
                                        <p:strVal val="visible"/>
                                      </p:to>
                                    </p:set>
                                    <p:animEffect transition="in" filter="wipe(left)">
                                      <p:cBhvr additive="repl">
                                        <p:cTn id="18" dur="1000"/>
                                        <p:tgtEl>
                                          <p:spTgt spid="26630"/>
                                        </p:tgtEl>
                                      </p:cBhvr>
                                    </p:animEffect>
                                  </p:childTnLst>
                                </p:cTn>
                              </p:par>
                            </p:childTnLst>
                          </p:cTn>
                        </p:par>
                        <p:par>
                          <p:cTn id="19" fill="hold" nodeType="afterGroup">
                            <p:stCondLst>
                              <p:cond delay="3000"/>
                            </p:stCondLst>
                            <p:childTnLst>
                              <p:par>
                                <p:cTn id="20" presetID="22" presetClass="entr" presetSubtype="8" fill="hold" nodeType="afterEffect">
                                  <p:stCondLst>
                                    <p:cond delay="0"/>
                                  </p:stCondLst>
                                  <p:childTnLst>
                                    <p:set>
                                      <p:cBhvr additive="repl">
                                        <p:cTn id="21" dur="1" fill="hold">
                                          <p:stCondLst>
                                            <p:cond delay="0"/>
                                          </p:stCondLst>
                                        </p:cTn>
                                        <p:tgtEl>
                                          <p:spTgt spid="26629"/>
                                        </p:tgtEl>
                                        <p:attrNameLst>
                                          <p:attrName>style.visibility</p:attrName>
                                        </p:attrNameLst>
                                      </p:cBhvr>
                                      <p:to>
                                        <p:strVal val="visible"/>
                                      </p:to>
                                    </p:set>
                                    <p:animEffect transition="in" filter="wipe(left)">
                                      <p:cBhvr additive="repl">
                                        <p:cTn id="22" dur="1000"/>
                                        <p:tgtEl>
                                          <p:spTgt spid="2662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additive="repl">
                                        <p:cTn id="26" dur="1" fill="hold">
                                          <p:stCondLst>
                                            <p:cond delay="0"/>
                                          </p:stCondLst>
                                        </p:cTn>
                                        <p:tgtEl>
                                          <p:spTgt spid="26626">
                                            <p:txEl>
                                              <p:pRg st="4" end="4"/>
                                            </p:txEl>
                                          </p:spTgt>
                                        </p:tgtEl>
                                        <p:attrNameLst>
                                          <p:attrName>style.visibility</p:attrName>
                                        </p:attrNameLst>
                                      </p:cBhvr>
                                      <p:to>
                                        <p:strVal val="visible"/>
                                      </p:to>
                                    </p:set>
                                    <p:animEffect transition="in" filter="wipe(left)">
                                      <p:cBhvr additive="repl">
                                        <p:cTn id="27" dur="1000"/>
                                        <p:tgtEl>
                                          <p:spTgt spid="26626">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nodeType="clickEffect">
                                  <p:stCondLst>
                                    <p:cond delay="0"/>
                                  </p:stCondLst>
                                  <p:childTnLst>
                                    <p:set>
                                      <p:cBhvr additive="repl">
                                        <p:cTn id="31" dur="1" fill="hold">
                                          <p:stCondLst>
                                            <p:cond delay="0"/>
                                          </p:stCondLst>
                                        </p:cTn>
                                        <p:tgtEl>
                                          <p:spTgt spid="26631"/>
                                        </p:tgtEl>
                                        <p:attrNameLst>
                                          <p:attrName>style.visibility</p:attrName>
                                        </p:attrNameLst>
                                      </p:cBhvr>
                                      <p:to>
                                        <p:strVal val="visible"/>
                                      </p:to>
                                    </p:set>
                                    <p:animEffect transition="in" filter="wipe(down)">
                                      <p:cBhvr additive="repl">
                                        <p:cTn id="32" dur="1000"/>
                                        <p:tgtEl>
                                          <p:spTgt spid="26631"/>
                                        </p:tgtEl>
                                      </p:cBhvr>
                                    </p:animEffect>
                                  </p:childTnLst>
                                </p:cTn>
                              </p:par>
                              <p:par>
                                <p:cTn id="33" presetID="22" presetClass="entr" presetSubtype="4" fill="hold" nodeType="withEffect">
                                  <p:stCondLst>
                                    <p:cond delay="0"/>
                                  </p:stCondLst>
                                  <p:childTnLst>
                                    <p:set>
                                      <p:cBhvr additive="repl">
                                        <p:cTn id="34" dur="1" fill="hold">
                                          <p:stCondLst>
                                            <p:cond delay="0"/>
                                          </p:stCondLst>
                                        </p:cTn>
                                        <p:tgtEl>
                                          <p:spTgt spid="26632"/>
                                        </p:tgtEl>
                                        <p:attrNameLst>
                                          <p:attrName>style.visibility</p:attrName>
                                        </p:attrNameLst>
                                      </p:cBhvr>
                                      <p:to>
                                        <p:strVal val="visible"/>
                                      </p:to>
                                    </p:set>
                                    <p:animEffect transition="in" filter="wipe(down)">
                                      <p:cBhvr additive="repl">
                                        <p:cTn id="35" dur="1000"/>
                                        <p:tgtEl>
                                          <p:spTgt spid="266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375172" y="222677"/>
            <a:ext cx="6457950" cy="830997"/>
          </a:xfrm>
        </p:spPr>
        <p:txBody>
          <a:bodyPr vert="horz" wrap="square" lIns="0" tIns="0" rIns="0" bIns="0" numCol="1" rtlCol="0" anchor="ctr" anchorCtr="0" compatLnSpc="1">
            <a:prstTxWarp prst="textNoShape">
              <a:avLst/>
            </a:prstTxWarp>
            <a:spAutoFit/>
          </a:bodyPr>
          <a:lstStyle/>
          <a:p>
            <a:pPr algn="ctr" defTabSz="342900">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pPr>
            <a:r>
              <a:rPr lang="en-GB" altLang="en-US" sz="3000" b="1" dirty="0"/>
              <a:t>General Licensing Class</a:t>
            </a:r>
            <a:br>
              <a:rPr lang="en-GB" altLang="en-US" sz="3000" b="1" dirty="0"/>
            </a:br>
            <a:r>
              <a:rPr lang="en-GB" altLang="en-US" sz="3000" b="1" dirty="0"/>
              <a:t>Chapter 13</a:t>
            </a:r>
          </a:p>
        </p:txBody>
      </p:sp>
      <p:sp>
        <p:nvSpPr>
          <p:cNvPr id="5123" name="Text Box 6"/>
          <p:cNvSpPr txBox="1">
            <a:spLocks noChangeArrowheads="1"/>
          </p:cNvSpPr>
          <p:nvPr/>
        </p:nvSpPr>
        <p:spPr bwMode="auto">
          <a:xfrm>
            <a:off x="2817614" y="1258095"/>
            <a:ext cx="3387801"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fontAlgn="base">
              <a:spcBef>
                <a:spcPct val="50000"/>
              </a:spcBef>
              <a:spcAft>
                <a:spcPct val="0"/>
              </a:spcAft>
              <a:buClrTx/>
              <a:buFontTx/>
              <a:buNone/>
            </a:pPr>
            <a:r>
              <a:rPr lang="en-GB" altLang="en-US" sz="2700" b="1" dirty="0">
                <a:solidFill>
                  <a:srgbClr val="FF3300"/>
                </a:solidFill>
                <a:latin typeface="+mn-lt"/>
              </a:rPr>
              <a:t>Electrical Principles</a:t>
            </a:r>
            <a:endParaRPr lang="en-US" altLang="en-US" sz="2700" b="1" dirty="0">
              <a:solidFill>
                <a:srgbClr val="FF3300"/>
              </a:solidFill>
              <a:latin typeface="+mn-lt"/>
            </a:endParaRPr>
          </a:p>
        </p:txBody>
      </p:sp>
      <p:pic>
        <p:nvPicPr>
          <p:cNvPr id="5124" name="Picture 11" descr="elmer-n-ha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5732" y="2888456"/>
            <a:ext cx="2135981" cy="2193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38996" y="1878567"/>
            <a:ext cx="2135981" cy="320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09EBD82B-5DE7-4A88-AD6F-D6DA23E6C82A}" type="slidenum">
              <a:rPr lang="en-US" altLang="en-US" smtClean="0">
                <a:solidFill>
                  <a:srgbClr val="000066"/>
                </a:solidFill>
              </a:rPr>
              <a:pPr>
                <a:defRPr/>
              </a:pPr>
              <a:t>24</a:t>
            </a:fld>
            <a:endParaRPr lang="en-US" altLang="en-US">
              <a:solidFill>
                <a:srgbClr val="000066"/>
              </a:solidFill>
            </a:endParaRPr>
          </a:p>
        </p:txBody>
      </p:sp>
      <p:sp>
        <p:nvSpPr>
          <p:cNvPr id="4" name="TextBox 3">
            <a:extLst>
              <a:ext uri="{FF2B5EF4-FFF2-40B4-BE49-F238E27FC236}">
                <a16:creationId xmlns:a16="http://schemas.microsoft.com/office/drawing/2014/main" id="{75D16259-77B3-0170-5BE7-590E8C55586B}"/>
              </a:ext>
            </a:extLst>
          </p:cNvPr>
          <p:cNvSpPr txBox="1"/>
          <p:nvPr/>
        </p:nvSpPr>
        <p:spPr>
          <a:xfrm>
            <a:off x="2386407" y="2592616"/>
            <a:ext cx="4206881" cy="507831"/>
          </a:xfrm>
          <a:prstGeom prst="rect">
            <a:avLst/>
          </a:prstGeom>
          <a:noFill/>
        </p:spPr>
        <p:txBody>
          <a:bodyPr wrap="square" rtlCol="0">
            <a:spAutoFit/>
          </a:bodyPr>
          <a:lstStyle/>
          <a:p>
            <a:pPr algn="ctr"/>
            <a:r>
              <a:rPr lang="en-US" sz="1350" dirty="0"/>
              <a:t>Question Pool valid</a:t>
            </a:r>
          </a:p>
          <a:p>
            <a:pPr algn="ctr"/>
            <a:r>
              <a:rPr lang="en-US" sz="1350" dirty="0"/>
              <a:t>July 1</a:t>
            </a:r>
            <a:r>
              <a:rPr lang="en-US" sz="1350" baseline="30000" dirty="0"/>
              <a:t>st</a:t>
            </a:r>
            <a:r>
              <a:rPr lang="en-US" sz="1350" dirty="0"/>
              <a:t>, 2023 Through June 30</a:t>
            </a:r>
            <a:r>
              <a:rPr lang="en-US" sz="1350" baseline="30000" dirty="0"/>
              <a:t>th</a:t>
            </a:r>
            <a:r>
              <a:rPr lang="en-US" sz="1350" dirty="0"/>
              <a:t> 2027</a:t>
            </a:r>
          </a:p>
        </p:txBody>
      </p:sp>
    </p:spTree>
    <p:extLst>
      <p:ext uri="{BB962C8B-B14F-4D97-AF65-F5344CB8AC3E}">
        <p14:creationId xmlns:p14="http://schemas.microsoft.com/office/powerpoint/2010/main" val="131783208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1">
            <a:extLst>
              <a:ext uri="{FF2B5EF4-FFF2-40B4-BE49-F238E27FC236}">
                <a16:creationId xmlns:a16="http://schemas.microsoft.com/office/drawing/2014/main" id="{BDB1567C-2AE0-42C9-8341-34C20AC9DDBA}"/>
              </a:ext>
            </a:extLst>
          </p:cNvPr>
          <p:cNvSpPr txBox="1">
            <a:spLocks noChangeArrowheads="1"/>
          </p:cNvSpPr>
          <p:nvPr/>
        </p:nvSpPr>
        <p:spPr bwMode="auto">
          <a:xfrm>
            <a:off x="0" y="-1"/>
            <a:ext cx="9144000" cy="1086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9pPr>
          </a:lstStyle>
          <a:p>
            <a:pPr algn="ctr">
              <a:lnSpc>
                <a:spcPts val="2241"/>
              </a:lnSpc>
              <a:buClr>
                <a:srgbClr val="000000"/>
              </a:buClr>
              <a:buSzPct val="100000"/>
            </a:pPr>
            <a:r>
              <a:rPr lang="en-US" altLang="en-US" sz="2000" dirty="0">
                <a:solidFill>
                  <a:srgbClr val="E33928"/>
                </a:solidFill>
                <a:latin typeface="Georgia" panose="02040502050405020303" pitchFamily="18" charset="0"/>
                <a:ea typeface="Microsoft YaHei" panose="020B0503020204020204" pitchFamily="34" charset="-122"/>
              </a:rPr>
              <a:t>G5B12 </a:t>
            </a:r>
          </a:p>
          <a:p>
            <a:pPr algn="ctr">
              <a:lnSpc>
                <a:spcPts val="2241"/>
              </a:lnSpc>
              <a:buClr>
                <a:srgbClr val="000000"/>
              </a:buClr>
              <a:buSzPct val="100000"/>
            </a:pPr>
            <a:r>
              <a:rPr lang="en-US" altLang="en-US" sz="2000" dirty="0">
                <a:solidFill>
                  <a:srgbClr val="E33928"/>
                </a:solidFill>
                <a:latin typeface="Georgia" panose="02040502050405020303" pitchFamily="18" charset="0"/>
                <a:ea typeface="Microsoft YaHei" panose="020B0503020204020204" pitchFamily="34" charset="-122"/>
              </a:rPr>
              <a:t>What would be the RMS voltage across a 50-ohm dummy load dissipating 1200 watts?</a:t>
            </a:r>
            <a:r>
              <a:rPr lang="en-US" altLang="en-US" sz="2000" dirty="0">
                <a:solidFill>
                  <a:srgbClr val="FF0000"/>
                </a:solidFill>
                <a:latin typeface="Georgia" panose="02040502050405020303" pitchFamily="18" charset="0"/>
                <a:ea typeface="Microsoft YaHei" panose="020B0503020204020204" pitchFamily="34" charset="-122"/>
              </a:rPr>
              <a:t> </a:t>
            </a:r>
          </a:p>
        </p:txBody>
      </p:sp>
      <p:sp>
        <p:nvSpPr>
          <p:cNvPr id="28674" name="Text Box 2">
            <a:extLst>
              <a:ext uri="{FF2B5EF4-FFF2-40B4-BE49-F238E27FC236}">
                <a16:creationId xmlns:a16="http://schemas.microsoft.com/office/drawing/2014/main" id="{372011BF-E906-4821-81C9-9476A6F6C047}"/>
              </a:ext>
            </a:extLst>
          </p:cNvPr>
          <p:cNvSpPr txBox="1">
            <a:spLocks noChangeArrowheads="1"/>
          </p:cNvSpPr>
          <p:nvPr/>
        </p:nvSpPr>
        <p:spPr bwMode="auto">
          <a:xfrm>
            <a:off x="256707" y="1086786"/>
            <a:ext cx="1885950" cy="26491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79413" indent="-379413">
              <a:tabLst>
                <a:tab pos="457200" algn="l"/>
                <a:tab pos="914400" algn="l"/>
                <a:tab pos="1371600" algn="l"/>
                <a:tab pos="1828800" algn="l"/>
                <a:tab pos="2286000" algn="l"/>
                <a:tab pos="2743200" algn="l"/>
                <a:tab pos="3200400" algn="l"/>
                <a:tab pos="3657600" algn="l"/>
                <a:tab pos="4114800" algn="l"/>
                <a:tab pos="45720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solidFill>
                  <a:schemeClr val="tx1"/>
                </a:solidFill>
                <a:latin typeface="Calibri" panose="020F0502020204030204" pitchFamily="34" charset="0"/>
              </a:defRPr>
            </a:lvl9pPr>
          </a:lstStyle>
          <a:p>
            <a:pPr>
              <a:spcBef>
                <a:spcPts val="366"/>
              </a:spcBef>
              <a:buClr>
                <a:srgbClr val="FF1515"/>
              </a:buClr>
              <a:buSzPct val="100000"/>
              <a:buFont typeface="Times New Roman" panose="02020603050405020304" pitchFamily="18" charset="0"/>
              <a:buAutoNum type="alphaUcPeriod"/>
            </a:pPr>
            <a:r>
              <a:rPr lang="en-US" altLang="en-US" dirty="0">
                <a:solidFill>
                  <a:srgbClr val="000066"/>
                </a:solidFill>
                <a:latin typeface="Georgia" panose="02040502050405020303" pitchFamily="18" charset="0"/>
                <a:ea typeface="Microsoft YaHei" panose="020B0503020204020204" pitchFamily="34" charset="-122"/>
              </a:rPr>
              <a:t>173 volts. </a:t>
            </a:r>
          </a:p>
          <a:p>
            <a:pPr>
              <a:spcBef>
                <a:spcPts val="366"/>
              </a:spcBef>
              <a:buClr>
                <a:srgbClr val="FF1515"/>
              </a:buClr>
              <a:buSzPct val="100000"/>
              <a:buFont typeface="Times New Roman" panose="02020603050405020304" pitchFamily="18" charset="0"/>
              <a:buAutoNum type="alphaUcPeriod"/>
            </a:pPr>
            <a:endParaRPr lang="en-US" altLang="en-US" dirty="0">
              <a:solidFill>
                <a:srgbClr val="000066"/>
              </a:solidFill>
              <a:latin typeface="Georgia" panose="02040502050405020303" pitchFamily="18" charset="0"/>
              <a:ea typeface="Microsoft YaHei" panose="020B0503020204020204" pitchFamily="34" charset="-122"/>
            </a:endParaRPr>
          </a:p>
          <a:p>
            <a:pPr>
              <a:spcBef>
                <a:spcPts val="366"/>
              </a:spcBef>
              <a:buClr>
                <a:srgbClr val="FF1515"/>
              </a:buClr>
              <a:buSzPct val="100000"/>
              <a:buFont typeface="Times New Roman" panose="02020603050405020304" pitchFamily="18" charset="0"/>
              <a:buAutoNum type="alphaUcPeriod"/>
            </a:pPr>
            <a:r>
              <a:rPr lang="en-US" altLang="en-US" dirty="0">
                <a:solidFill>
                  <a:srgbClr val="000066"/>
                </a:solidFill>
                <a:latin typeface="Georgia" panose="02040502050405020303" pitchFamily="18" charset="0"/>
                <a:ea typeface="Microsoft YaHei" panose="020B0503020204020204" pitchFamily="34" charset="-122"/>
              </a:rPr>
              <a:t>245 volts. </a:t>
            </a:r>
          </a:p>
          <a:p>
            <a:pPr>
              <a:spcBef>
                <a:spcPts val="366"/>
              </a:spcBef>
              <a:buClr>
                <a:srgbClr val="FF1515"/>
              </a:buClr>
              <a:buSzPct val="100000"/>
              <a:buFont typeface="Times New Roman" panose="02020603050405020304" pitchFamily="18" charset="0"/>
              <a:buAutoNum type="alphaUcPeriod"/>
            </a:pPr>
            <a:endParaRPr lang="en-US" altLang="en-US" dirty="0">
              <a:solidFill>
                <a:srgbClr val="000066"/>
              </a:solidFill>
              <a:latin typeface="Georgia" panose="02040502050405020303" pitchFamily="18" charset="0"/>
              <a:ea typeface="Microsoft YaHei" panose="020B0503020204020204" pitchFamily="34" charset="-122"/>
            </a:endParaRPr>
          </a:p>
          <a:p>
            <a:pPr>
              <a:spcBef>
                <a:spcPts val="366"/>
              </a:spcBef>
              <a:buClr>
                <a:srgbClr val="FF1515"/>
              </a:buClr>
              <a:buSzPct val="100000"/>
              <a:buFont typeface="Times New Roman" panose="02020603050405020304" pitchFamily="18" charset="0"/>
              <a:buAutoNum type="alphaUcPeriod"/>
            </a:pPr>
            <a:r>
              <a:rPr lang="en-US" altLang="en-US" dirty="0">
                <a:solidFill>
                  <a:srgbClr val="000066"/>
                </a:solidFill>
                <a:latin typeface="Georgia" panose="02040502050405020303" pitchFamily="18" charset="0"/>
                <a:ea typeface="Microsoft YaHei" panose="020B0503020204020204" pitchFamily="34" charset="-122"/>
              </a:rPr>
              <a:t>346 volts. </a:t>
            </a:r>
          </a:p>
          <a:p>
            <a:pPr>
              <a:spcBef>
                <a:spcPts val="366"/>
              </a:spcBef>
              <a:buClr>
                <a:srgbClr val="FF1515"/>
              </a:buClr>
              <a:buSzPct val="100000"/>
              <a:buFont typeface="Times New Roman" panose="02020603050405020304" pitchFamily="18" charset="0"/>
              <a:buAutoNum type="alphaUcPeriod"/>
            </a:pPr>
            <a:endParaRPr lang="en-US" altLang="en-US" dirty="0">
              <a:solidFill>
                <a:srgbClr val="000066"/>
              </a:solidFill>
              <a:latin typeface="Georgia" panose="02040502050405020303" pitchFamily="18" charset="0"/>
              <a:ea typeface="Microsoft YaHei" panose="020B0503020204020204" pitchFamily="34" charset="-122"/>
            </a:endParaRPr>
          </a:p>
          <a:p>
            <a:pPr>
              <a:spcBef>
                <a:spcPts val="366"/>
              </a:spcBef>
              <a:buClr>
                <a:srgbClr val="FF1515"/>
              </a:buClr>
              <a:buSzPct val="100000"/>
              <a:buFont typeface="Times New Roman" panose="02020603050405020304" pitchFamily="18" charset="0"/>
              <a:buAutoNum type="alphaUcPeriod"/>
            </a:pPr>
            <a:r>
              <a:rPr lang="en-US" altLang="en-US" dirty="0">
                <a:solidFill>
                  <a:srgbClr val="000066"/>
                </a:solidFill>
                <a:latin typeface="Georgia" panose="02040502050405020303" pitchFamily="18" charset="0"/>
                <a:ea typeface="Microsoft YaHei" panose="020B0503020204020204" pitchFamily="34" charset="-122"/>
              </a:rPr>
              <a:t>692 volts.</a:t>
            </a:r>
            <a:br>
              <a:rPr lang="en-US" altLang="en-US" dirty="0">
                <a:solidFill>
                  <a:srgbClr val="000066"/>
                </a:solidFill>
                <a:latin typeface="Rockwell" panose="02060603020205020403" pitchFamily="18" charset="0"/>
                <a:ea typeface="Microsoft YaHei" panose="020B0503020204020204" pitchFamily="34" charset="-122"/>
              </a:rPr>
            </a:br>
            <a:endParaRPr lang="en-US" altLang="en-US" dirty="0">
              <a:solidFill>
                <a:srgbClr val="000066"/>
              </a:solidFill>
              <a:latin typeface="Rockwell" panose="02060603020205020403" pitchFamily="18" charset="0"/>
              <a:ea typeface="Microsoft YaHei" panose="020B0503020204020204" pitchFamily="34" charset="-122"/>
            </a:endParaRPr>
          </a:p>
        </p:txBody>
      </p:sp>
      <p:sp>
        <p:nvSpPr>
          <p:cNvPr id="2" name="Slide Number Placeholder 1"/>
          <p:cNvSpPr>
            <a:spLocks noGrp="1"/>
          </p:cNvSpPr>
          <p:nvPr>
            <p:ph type="sldNum" sz="quarter" idx="12"/>
          </p:nvPr>
        </p:nvSpPr>
        <p:spPr/>
        <p:txBody>
          <a:bodyPr/>
          <a:lstStyle/>
          <a:p>
            <a:pPr>
              <a:defRPr/>
            </a:pPr>
            <a:fld id="{652470A7-6C36-408A-95E9-10CB4935DB68}" type="slidenum">
              <a:rPr lang="en-US" smtClean="0"/>
              <a:pPr>
                <a:defRPr/>
              </a:pPr>
              <a:t>25</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28674">
                                            <p:txEl>
                                              <p:pRg st="2" end="2"/>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28674">
                                            <p:txEl>
                                              <p:pRg st="2" end="2"/>
                                            </p:txEl>
                                          </p:spTgt>
                                        </p:tgtEl>
                                        <p:attrNameLst>
                                          <p:attrName>style.fontStyle</p:attrName>
                                        </p:attrNameLst>
                                      </p:cBhvr>
                                      <p:to>
                                        <p:strVal val="normal"/>
                                      </p:to>
                                    </p:set>
                                    <p:set>
                                      <p:cBhvr additive="repl">
                                        <p:cTn id="9" dur="indefinite"/>
                                        <p:tgtEl>
                                          <p:spTgt spid="28674">
                                            <p:txEl>
                                              <p:pRg st="2" end="2"/>
                                            </p:txEl>
                                          </p:spTgt>
                                        </p:tgtEl>
                                        <p:attrNameLst>
                                          <p:attrName>style.fontWeight</p:attrName>
                                        </p:attrNameLst>
                                      </p:cBhvr>
                                      <p:to>
                                        <p:strVal val="bold"/>
                                      </p:to>
                                    </p:set>
                                    <p:set>
                                      <p:cBhvr additive="repl">
                                        <p:cTn id="10" dur="indefinite"/>
                                        <p:tgtEl>
                                          <p:spTgt spid="28674">
                                            <p:txEl>
                                              <p:pRg st="2" end="2"/>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28674">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1">
            <a:extLst>
              <a:ext uri="{FF2B5EF4-FFF2-40B4-BE49-F238E27FC236}">
                <a16:creationId xmlns:a16="http://schemas.microsoft.com/office/drawing/2014/main" id="{730F01B7-9C15-423E-9195-2BD4CB82F932}"/>
              </a:ext>
            </a:extLst>
          </p:cNvPr>
          <p:cNvSpPr txBox="1">
            <a:spLocks noChangeArrowheads="1"/>
          </p:cNvSpPr>
          <p:nvPr/>
        </p:nvSpPr>
        <p:spPr bwMode="auto">
          <a:xfrm>
            <a:off x="0" y="0"/>
            <a:ext cx="9144000" cy="1028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G5B03 </a:t>
            </a:r>
          </a:p>
          <a:p>
            <a:r>
              <a:rPr lang="en-US" altLang="en-US" dirty="0"/>
              <a:t>How many watts of electrical power are used if 400 VDC is supplied to an 800-ohm load? </a:t>
            </a:r>
          </a:p>
        </p:txBody>
      </p:sp>
      <p:sp>
        <p:nvSpPr>
          <p:cNvPr id="29698" name="Text Box 2">
            <a:extLst>
              <a:ext uri="{FF2B5EF4-FFF2-40B4-BE49-F238E27FC236}">
                <a16:creationId xmlns:a16="http://schemas.microsoft.com/office/drawing/2014/main" id="{5350A309-5340-47B7-8F56-DC4287AD991D}"/>
              </a:ext>
            </a:extLst>
          </p:cNvPr>
          <p:cNvSpPr txBox="1">
            <a:spLocks noChangeArrowheads="1"/>
          </p:cNvSpPr>
          <p:nvPr/>
        </p:nvSpPr>
        <p:spPr bwMode="auto">
          <a:xfrm>
            <a:off x="428157" y="1028700"/>
            <a:ext cx="3255169" cy="2612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r>
              <a:rPr lang="en-US" altLang="en-US" dirty="0"/>
              <a:t>0.5 watts. </a:t>
            </a:r>
          </a:p>
          <a:p>
            <a:endParaRPr lang="en-US" altLang="en-US" dirty="0"/>
          </a:p>
          <a:p>
            <a:r>
              <a:rPr lang="en-US" altLang="en-US" dirty="0"/>
              <a:t>200 watts. </a:t>
            </a:r>
          </a:p>
          <a:p>
            <a:endParaRPr lang="en-US" altLang="en-US" dirty="0"/>
          </a:p>
          <a:p>
            <a:r>
              <a:rPr lang="en-US" altLang="en-US" dirty="0"/>
              <a:t>400 watts. </a:t>
            </a:r>
          </a:p>
          <a:p>
            <a:endParaRPr lang="en-US" altLang="en-US" dirty="0"/>
          </a:p>
          <a:p>
            <a:r>
              <a:rPr lang="en-US" altLang="en-US" dirty="0"/>
              <a:t>3200 watts.</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652470A7-6C36-408A-95E9-10CB4935DB68}" type="slidenum">
              <a:rPr lang="en-US" smtClean="0"/>
              <a:pPr>
                <a:defRPr/>
              </a:pPr>
              <a:t>26</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29698">
                                            <p:txEl>
                                              <p:pRg st="2" end="2"/>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29698">
                                            <p:txEl>
                                              <p:pRg st="2" end="2"/>
                                            </p:txEl>
                                          </p:spTgt>
                                        </p:tgtEl>
                                        <p:attrNameLst>
                                          <p:attrName>style.fontStyle</p:attrName>
                                        </p:attrNameLst>
                                      </p:cBhvr>
                                      <p:to>
                                        <p:strVal val="normal"/>
                                      </p:to>
                                    </p:set>
                                    <p:set>
                                      <p:cBhvr additive="repl">
                                        <p:cTn id="9" dur="indefinite"/>
                                        <p:tgtEl>
                                          <p:spTgt spid="29698">
                                            <p:txEl>
                                              <p:pRg st="2" end="2"/>
                                            </p:txEl>
                                          </p:spTgt>
                                        </p:tgtEl>
                                        <p:attrNameLst>
                                          <p:attrName>style.fontWeight</p:attrName>
                                        </p:attrNameLst>
                                      </p:cBhvr>
                                      <p:to>
                                        <p:strVal val="bold"/>
                                      </p:to>
                                    </p:set>
                                    <p:set>
                                      <p:cBhvr additive="repl">
                                        <p:cTn id="10" dur="indefinite"/>
                                        <p:tgtEl>
                                          <p:spTgt spid="29698">
                                            <p:txEl>
                                              <p:pRg st="2" end="2"/>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29698">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1">
            <a:extLst>
              <a:ext uri="{FF2B5EF4-FFF2-40B4-BE49-F238E27FC236}">
                <a16:creationId xmlns:a16="http://schemas.microsoft.com/office/drawing/2014/main" id="{7E2BFB5F-91B8-4DCE-AE1A-7A27360E1677}"/>
              </a:ext>
            </a:extLst>
          </p:cNvPr>
          <p:cNvSpPr txBox="1">
            <a:spLocks noChangeArrowheads="1"/>
          </p:cNvSpPr>
          <p:nvPr/>
        </p:nvSpPr>
        <p:spPr bwMode="auto">
          <a:xfrm>
            <a:off x="0" y="0"/>
            <a:ext cx="9144000" cy="90844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G5B04 </a:t>
            </a:r>
          </a:p>
          <a:p>
            <a:r>
              <a:rPr lang="en-US" altLang="en-US" dirty="0"/>
              <a:t>How many watts of electrical power are used by a 12-VDC light bulb that draws 0.2 amperes? </a:t>
            </a:r>
          </a:p>
        </p:txBody>
      </p:sp>
      <p:sp>
        <p:nvSpPr>
          <p:cNvPr id="30722" name="Text Box 2">
            <a:extLst>
              <a:ext uri="{FF2B5EF4-FFF2-40B4-BE49-F238E27FC236}">
                <a16:creationId xmlns:a16="http://schemas.microsoft.com/office/drawing/2014/main" id="{42B5B2B1-ECDF-4549-90C7-F3E3FDDC4E39}"/>
              </a:ext>
            </a:extLst>
          </p:cNvPr>
          <p:cNvSpPr txBox="1">
            <a:spLocks noChangeArrowheads="1"/>
          </p:cNvSpPr>
          <p:nvPr/>
        </p:nvSpPr>
        <p:spPr bwMode="auto">
          <a:xfrm>
            <a:off x="194639" y="1092966"/>
            <a:ext cx="3111103" cy="2650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r>
              <a:rPr lang="en-US" altLang="en-US" dirty="0"/>
              <a:t>2.4 watts.</a:t>
            </a:r>
          </a:p>
          <a:p>
            <a:endParaRPr lang="en-US" altLang="en-US" dirty="0"/>
          </a:p>
          <a:p>
            <a:r>
              <a:rPr lang="en-US" altLang="en-US" dirty="0"/>
              <a:t>24 watts. </a:t>
            </a:r>
          </a:p>
          <a:p>
            <a:endParaRPr lang="en-US" altLang="en-US" dirty="0"/>
          </a:p>
          <a:p>
            <a:r>
              <a:rPr lang="en-US" altLang="en-US" dirty="0"/>
              <a:t>6 watts. </a:t>
            </a:r>
          </a:p>
          <a:p>
            <a:endParaRPr lang="en-US" altLang="en-US" dirty="0"/>
          </a:p>
          <a:p>
            <a:r>
              <a:rPr lang="en-US" altLang="en-US" dirty="0"/>
              <a:t>60 watts. </a:t>
            </a:r>
            <a:br>
              <a:rPr lang="en-US" altLang="en-US" dirty="0"/>
            </a:b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652470A7-6C36-408A-95E9-10CB4935DB68}" type="slidenum">
              <a:rPr lang="en-US" smtClean="0"/>
              <a:pPr>
                <a:defRPr/>
              </a:pPr>
              <a:t>27</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30722">
                                            <p:txEl>
                                              <p:pRg st="0" end="0"/>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30722">
                                            <p:txEl>
                                              <p:pRg st="0" end="0"/>
                                            </p:txEl>
                                          </p:spTgt>
                                        </p:tgtEl>
                                        <p:attrNameLst>
                                          <p:attrName>style.fontStyle</p:attrName>
                                        </p:attrNameLst>
                                      </p:cBhvr>
                                      <p:to>
                                        <p:strVal val="normal"/>
                                      </p:to>
                                    </p:set>
                                    <p:set>
                                      <p:cBhvr additive="repl">
                                        <p:cTn id="9" dur="indefinite"/>
                                        <p:tgtEl>
                                          <p:spTgt spid="30722">
                                            <p:txEl>
                                              <p:pRg st="0" end="0"/>
                                            </p:txEl>
                                          </p:spTgt>
                                        </p:tgtEl>
                                        <p:attrNameLst>
                                          <p:attrName>style.fontWeight</p:attrName>
                                        </p:attrNameLst>
                                      </p:cBhvr>
                                      <p:to>
                                        <p:strVal val="bold"/>
                                      </p:to>
                                    </p:set>
                                    <p:set>
                                      <p:cBhvr additive="repl">
                                        <p:cTn id="10" dur="indefinite"/>
                                        <p:tgtEl>
                                          <p:spTgt spid="30722">
                                            <p:txEl>
                                              <p:pRg st="0" end="0"/>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30722">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1">
            <a:extLst>
              <a:ext uri="{FF2B5EF4-FFF2-40B4-BE49-F238E27FC236}">
                <a16:creationId xmlns:a16="http://schemas.microsoft.com/office/drawing/2014/main" id="{A36FE575-2AE3-400D-A44F-DF989EF0A1C6}"/>
              </a:ext>
            </a:extLst>
          </p:cNvPr>
          <p:cNvSpPr txBox="1">
            <a:spLocks noChangeArrowheads="1"/>
          </p:cNvSpPr>
          <p:nvPr/>
        </p:nvSpPr>
        <p:spPr bwMode="auto">
          <a:xfrm>
            <a:off x="0" y="-1"/>
            <a:ext cx="9144000" cy="10568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G5B05 </a:t>
            </a:r>
          </a:p>
          <a:p>
            <a:r>
              <a:rPr lang="en-US" altLang="en-US" dirty="0"/>
              <a:t>How many watts are consumed when a current of 7.0 milliamperes flows through a 1,250-ohm resistance?</a:t>
            </a:r>
          </a:p>
        </p:txBody>
      </p:sp>
      <p:sp>
        <p:nvSpPr>
          <p:cNvPr id="31746" name="Text Box 2">
            <a:extLst>
              <a:ext uri="{FF2B5EF4-FFF2-40B4-BE49-F238E27FC236}">
                <a16:creationId xmlns:a16="http://schemas.microsoft.com/office/drawing/2014/main" id="{1C738D88-9E05-4E51-8AAB-B4900BA18176}"/>
              </a:ext>
            </a:extLst>
          </p:cNvPr>
          <p:cNvSpPr txBox="1">
            <a:spLocks noChangeArrowheads="1"/>
          </p:cNvSpPr>
          <p:nvPr/>
        </p:nvSpPr>
        <p:spPr bwMode="auto">
          <a:xfrm>
            <a:off x="178009" y="1056806"/>
            <a:ext cx="3829050" cy="2794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r>
              <a:rPr lang="en-US" altLang="en-US" dirty="0"/>
              <a:t>Approximately 61 milliwatts. </a:t>
            </a:r>
          </a:p>
          <a:p>
            <a:endParaRPr lang="en-US" altLang="en-US" dirty="0"/>
          </a:p>
          <a:p>
            <a:r>
              <a:rPr lang="en-US" altLang="en-US" dirty="0"/>
              <a:t>Approximately 61 watts. </a:t>
            </a:r>
          </a:p>
          <a:p>
            <a:endParaRPr lang="en-US" altLang="en-US" dirty="0"/>
          </a:p>
          <a:p>
            <a:r>
              <a:rPr lang="en-US" altLang="en-US" dirty="0"/>
              <a:t>Approximately 11 milliwatts. </a:t>
            </a:r>
          </a:p>
          <a:p>
            <a:endParaRPr lang="en-US" altLang="en-US" dirty="0"/>
          </a:p>
          <a:p>
            <a:r>
              <a:rPr lang="en-US" altLang="en-US" dirty="0"/>
              <a:t>Approximately 11 watts. </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652470A7-6C36-408A-95E9-10CB4935DB68}" type="slidenum">
              <a:rPr lang="en-US" smtClean="0"/>
              <a:pPr>
                <a:defRPr/>
              </a:pPr>
              <a:t>28</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31746">
                                            <p:txEl>
                                              <p:pRg st="0" end="0"/>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31746">
                                            <p:txEl>
                                              <p:pRg st="0" end="0"/>
                                            </p:txEl>
                                          </p:spTgt>
                                        </p:tgtEl>
                                        <p:attrNameLst>
                                          <p:attrName>style.fontStyle</p:attrName>
                                        </p:attrNameLst>
                                      </p:cBhvr>
                                      <p:to>
                                        <p:strVal val="normal"/>
                                      </p:to>
                                    </p:set>
                                    <p:set>
                                      <p:cBhvr additive="repl">
                                        <p:cTn id="9" dur="indefinite"/>
                                        <p:tgtEl>
                                          <p:spTgt spid="31746">
                                            <p:txEl>
                                              <p:pRg st="0" end="0"/>
                                            </p:txEl>
                                          </p:spTgt>
                                        </p:tgtEl>
                                        <p:attrNameLst>
                                          <p:attrName>style.fontWeight</p:attrName>
                                        </p:attrNameLst>
                                      </p:cBhvr>
                                      <p:to>
                                        <p:strVal val="bold"/>
                                      </p:to>
                                    </p:set>
                                    <p:set>
                                      <p:cBhvr additive="repl">
                                        <p:cTn id="10" dur="indefinite"/>
                                        <p:tgtEl>
                                          <p:spTgt spid="31746">
                                            <p:txEl>
                                              <p:pRg st="0" end="0"/>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31746">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FA3681-299D-B99F-3C74-936212C7A226}"/>
            </a:ext>
          </a:extLst>
        </p:cNvPr>
        <p:cNvGrpSpPr/>
        <p:nvPr/>
      </p:nvGrpSpPr>
      <p:grpSpPr>
        <a:xfrm>
          <a:off x="0" y="0"/>
          <a:ext cx="0" cy="0"/>
          <a:chOff x="0" y="0"/>
          <a:chExt cx="0" cy="0"/>
        </a:xfrm>
      </p:grpSpPr>
      <p:sp>
        <p:nvSpPr>
          <p:cNvPr id="56322" name="Text Box 1">
            <a:extLst>
              <a:ext uri="{FF2B5EF4-FFF2-40B4-BE49-F238E27FC236}">
                <a16:creationId xmlns:a16="http://schemas.microsoft.com/office/drawing/2014/main" id="{50B7E4BA-05E8-B08E-181A-33D6B3A791CC}"/>
              </a:ext>
            </a:extLst>
          </p:cNvPr>
          <p:cNvSpPr txBox="1">
            <a:spLocks noChangeArrowheads="1"/>
          </p:cNvSpPr>
          <p:nvPr/>
        </p:nvSpPr>
        <p:spPr bwMode="auto">
          <a:xfrm>
            <a:off x="0" y="-1"/>
            <a:ext cx="9144000" cy="10568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G5B06 </a:t>
            </a:r>
          </a:p>
          <a:p>
            <a:r>
              <a:rPr lang="en-US" altLang="en-US" dirty="0"/>
              <a:t>What is the PEP produced by 200 volts peak-to-peak across a 50-ohm dummy load?</a:t>
            </a:r>
          </a:p>
        </p:txBody>
      </p:sp>
      <p:sp>
        <p:nvSpPr>
          <p:cNvPr id="31746" name="Text Box 2">
            <a:extLst>
              <a:ext uri="{FF2B5EF4-FFF2-40B4-BE49-F238E27FC236}">
                <a16:creationId xmlns:a16="http://schemas.microsoft.com/office/drawing/2014/main" id="{E6E0D88A-7840-1CEA-1C35-4BB3BC261061}"/>
              </a:ext>
            </a:extLst>
          </p:cNvPr>
          <p:cNvSpPr txBox="1">
            <a:spLocks noChangeArrowheads="1"/>
          </p:cNvSpPr>
          <p:nvPr/>
        </p:nvSpPr>
        <p:spPr bwMode="auto">
          <a:xfrm>
            <a:off x="295120" y="1056806"/>
            <a:ext cx="8384186" cy="33203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pPr>
              <a:lnSpc>
                <a:spcPct val="150000"/>
              </a:lnSpc>
            </a:pPr>
            <a:r>
              <a:rPr lang="en-US" altLang="en-US" dirty="0"/>
              <a:t>1.4 watts</a:t>
            </a:r>
          </a:p>
          <a:p>
            <a:pPr>
              <a:lnSpc>
                <a:spcPct val="150000"/>
              </a:lnSpc>
            </a:pPr>
            <a:r>
              <a:rPr lang="en-US" altLang="en-US" dirty="0"/>
              <a:t>100 watts</a:t>
            </a:r>
          </a:p>
          <a:p>
            <a:pPr>
              <a:lnSpc>
                <a:spcPct val="150000"/>
              </a:lnSpc>
            </a:pPr>
            <a:r>
              <a:rPr lang="en-US" altLang="en-US" dirty="0"/>
              <a:t>353.5 watts</a:t>
            </a:r>
          </a:p>
          <a:p>
            <a:pPr>
              <a:lnSpc>
                <a:spcPct val="150000"/>
              </a:lnSpc>
            </a:pPr>
            <a:r>
              <a:rPr lang="en-US" altLang="en-US" dirty="0"/>
              <a:t>400 watts</a:t>
            </a:r>
          </a:p>
          <a:p>
            <a:pPr marL="0" indent="0">
              <a:lnSpc>
                <a:spcPct val="150000"/>
              </a:lnSpc>
              <a:buNone/>
            </a:pPr>
            <a:br>
              <a:rPr lang="en-US" altLang="en-US" dirty="0"/>
            </a:br>
            <a:endParaRPr lang="en-US" altLang="en-US" dirty="0"/>
          </a:p>
        </p:txBody>
      </p:sp>
      <p:sp>
        <p:nvSpPr>
          <p:cNvPr id="2" name="Slide Number Placeholder 1">
            <a:extLst>
              <a:ext uri="{FF2B5EF4-FFF2-40B4-BE49-F238E27FC236}">
                <a16:creationId xmlns:a16="http://schemas.microsoft.com/office/drawing/2014/main" id="{9622201B-6E34-F255-0937-8851C5A4EB66}"/>
              </a:ext>
            </a:extLst>
          </p:cNvPr>
          <p:cNvSpPr>
            <a:spLocks noGrp="1"/>
          </p:cNvSpPr>
          <p:nvPr>
            <p:ph type="sldNum" sz="quarter" idx="12"/>
          </p:nvPr>
        </p:nvSpPr>
        <p:spPr/>
        <p:txBody>
          <a:bodyPr/>
          <a:lstStyle/>
          <a:p>
            <a:pPr>
              <a:defRPr/>
            </a:pPr>
            <a:fld id="{652470A7-6C36-408A-95E9-10CB4935DB68}" type="slidenum">
              <a:rPr lang="en-US" smtClean="0"/>
              <a:pPr>
                <a:defRPr/>
              </a:pPr>
              <a:t>29</a:t>
            </a:fld>
            <a:endParaRPr lang="en-US" dirty="0"/>
          </a:p>
        </p:txBody>
      </p:sp>
    </p:spTree>
    <p:extLst>
      <p:ext uri="{BB962C8B-B14F-4D97-AF65-F5344CB8AC3E}">
        <p14:creationId xmlns:p14="http://schemas.microsoft.com/office/powerpoint/2010/main" val="4254686034"/>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4224EBC-67B3-694C-971A-3ECC13E68B4B}"/>
              </a:ext>
            </a:extLst>
          </p:cNvPr>
          <p:cNvPicPr>
            <a:picLocks noChangeAspect="1"/>
          </p:cNvPicPr>
          <p:nvPr/>
        </p:nvPicPr>
        <p:blipFill rotWithShape="1">
          <a:blip r:embed="rId4">
            <a:grayscl/>
          </a:blip>
          <a:srcRect l="17740" r="16208"/>
          <a:stretch/>
        </p:blipFill>
        <p:spPr>
          <a:xfrm>
            <a:off x="1" y="0"/>
            <a:ext cx="9144000" cy="5143500"/>
          </a:xfrm>
          <a:prstGeom prst="rect">
            <a:avLst/>
          </a:prstGeom>
        </p:spPr>
      </p:pic>
      <p:sp>
        <p:nvSpPr>
          <p:cNvPr id="3" name="Slide Number Placeholder 2">
            <a:extLst>
              <a:ext uri="{FF2B5EF4-FFF2-40B4-BE49-F238E27FC236}">
                <a16:creationId xmlns:a16="http://schemas.microsoft.com/office/drawing/2014/main" id="{D09D571A-C772-9C4C-8D1E-D681D13EDF77}"/>
              </a:ext>
            </a:extLst>
          </p:cNvPr>
          <p:cNvSpPr>
            <a:spLocks noGrp="1"/>
          </p:cNvSpPr>
          <p:nvPr>
            <p:ph type="sldNum" sz="quarter" idx="12"/>
          </p:nvPr>
        </p:nvSpPr>
        <p:spPr/>
        <p:txBody>
          <a:bodyPr/>
          <a:lstStyle/>
          <a:p>
            <a:fld id="{A93B5EC9-35C3-2E48-B4C1-EF6677BA8B04}" type="slidenum">
              <a:rPr lang="en-ES" smtClean="0">
                <a:solidFill>
                  <a:srgbClr val="FDCF05"/>
                </a:solidFill>
              </a:rPr>
              <a:t>3</a:t>
            </a:fld>
            <a:endParaRPr lang="en-ES" dirty="0">
              <a:solidFill>
                <a:srgbClr val="FDCF05"/>
              </a:solidFill>
            </a:endParaRPr>
          </a:p>
        </p:txBody>
      </p:sp>
      <p:grpSp>
        <p:nvGrpSpPr>
          <p:cNvPr id="31" name="Group 30">
            <a:extLst>
              <a:ext uri="{FF2B5EF4-FFF2-40B4-BE49-F238E27FC236}">
                <a16:creationId xmlns:a16="http://schemas.microsoft.com/office/drawing/2014/main" id="{F7C7A210-F177-8C47-AB5D-67F15DE82E87}"/>
              </a:ext>
            </a:extLst>
          </p:cNvPr>
          <p:cNvGrpSpPr/>
          <p:nvPr/>
        </p:nvGrpSpPr>
        <p:grpSpPr>
          <a:xfrm>
            <a:off x="4244296" y="-983718"/>
            <a:ext cx="5053109" cy="5053109"/>
            <a:chOff x="3474464" y="5787"/>
            <a:chExt cx="5053109" cy="5053109"/>
          </a:xfrm>
        </p:grpSpPr>
        <p:sp>
          <p:nvSpPr>
            <p:cNvPr id="32" name="Oval 31">
              <a:extLst>
                <a:ext uri="{FF2B5EF4-FFF2-40B4-BE49-F238E27FC236}">
                  <a16:creationId xmlns:a16="http://schemas.microsoft.com/office/drawing/2014/main" id="{A5960884-1842-A54F-B69D-A4151D7D38FF}"/>
                </a:ext>
              </a:extLst>
            </p:cNvPr>
            <p:cNvSpPr>
              <a:spLocks noChangeAspect="1"/>
            </p:cNvSpPr>
            <p:nvPr userDrawn="1"/>
          </p:nvSpPr>
          <p:spPr>
            <a:xfrm>
              <a:off x="3474464" y="5787"/>
              <a:ext cx="5053109" cy="5053109"/>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3" name="Oval 32">
              <a:extLst>
                <a:ext uri="{FF2B5EF4-FFF2-40B4-BE49-F238E27FC236}">
                  <a16:creationId xmlns:a16="http://schemas.microsoft.com/office/drawing/2014/main" id="{B4E65E71-D47E-4F4E-B0D9-A3080CA5C883}"/>
                </a:ext>
              </a:extLst>
            </p:cNvPr>
            <p:cNvSpPr/>
            <p:nvPr userDrawn="1"/>
          </p:nvSpPr>
          <p:spPr>
            <a:xfrm>
              <a:off x="3788997" y="320320"/>
              <a:ext cx="4424042" cy="4424042"/>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4" name="Oval 33">
              <a:extLst>
                <a:ext uri="{FF2B5EF4-FFF2-40B4-BE49-F238E27FC236}">
                  <a16:creationId xmlns:a16="http://schemas.microsoft.com/office/drawing/2014/main" id="{BF8E81C1-68DC-DF45-9D0A-231B97033B8C}"/>
                </a:ext>
              </a:extLst>
            </p:cNvPr>
            <p:cNvSpPr/>
            <p:nvPr userDrawn="1"/>
          </p:nvSpPr>
          <p:spPr>
            <a:xfrm>
              <a:off x="4047296" y="578619"/>
              <a:ext cx="3907445" cy="3907445"/>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5" name="Oval 34">
              <a:extLst>
                <a:ext uri="{FF2B5EF4-FFF2-40B4-BE49-F238E27FC236}">
                  <a16:creationId xmlns:a16="http://schemas.microsoft.com/office/drawing/2014/main" id="{2C2D85C0-8B2E-364A-8814-75EFF6CE9E4F}"/>
                </a:ext>
              </a:extLst>
            </p:cNvPr>
            <p:cNvSpPr/>
            <p:nvPr userDrawn="1"/>
          </p:nvSpPr>
          <p:spPr>
            <a:xfrm>
              <a:off x="4342900" y="874223"/>
              <a:ext cx="3316236" cy="3316236"/>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6" name="Oval 35">
              <a:extLst>
                <a:ext uri="{FF2B5EF4-FFF2-40B4-BE49-F238E27FC236}">
                  <a16:creationId xmlns:a16="http://schemas.microsoft.com/office/drawing/2014/main" id="{3725F121-2295-9C41-8F10-48E5DE5C5C76}"/>
                </a:ext>
              </a:extLst>
            </p:cNvPr>
            <p:cNvSpPr/>
            <p:nvPr userDrawn="1"/>
          </p:nvSpPr>
          <p:spPr>
            <a:xfrm>
              <a:off x="4630968" y="1162291"/>
              <a:ext cx="2740100" cy="274010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7" name="Oval 36">
              <a:extLst>
                <a:ext uri="{FF2B5EF4-FFF2-40B4-BE49-F238E27FC236}">
                  <a16:creationId xmlns:a16="http://schemas.microsoft.com/office/drawing/2014/main" id="{CAFE6E11-020A-344E-B2A3-AB1244FB9C83}"/>
                </a:ext>
              </a:extLst>
            </p:cNvPr>
            <p:cNvSpPr/>
            <p:nvPr userDrawn="1"/>
          </p:nvSpPr>
          <p:spPr>
            <a:xfrm>
              <a:off x="4937288" y="1468611"/>
              <a:ext cx="2127460" cy="212746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8" name="Oval 37">
              <a:extLst>
                <a:ext uri="{FF2B5EF4-FFF2-40B4-BE49-F238E27FC236}">
                  <a16:creationId xmlns:a16="http://schemas.microsoft.com/office/drawing/2014/main" id="{F2FAD5E5-0A57-9F4D-93F7-2E80A18CF780}"/>
                </a:ext>
              </a:extLst>
            </p:cNvPr>
            <p:cNvSpPr/>
            <p:nvPr userDrawn="1"/>
          </p:nvSpPr>
          <p:spPr>
            <a:xfrm>
              <a:off x="5182493" y="1713816"/>
              <a:ext cx="1637050" cy="163705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9" name="Oval 38">
              <a:extLst>
                <a:ext uri="{FF2B5EF4-FFF2-40B4-BE49-F238E27FC236}">
                  <a16:creationId xmlns:a16="http://schemas.microsoft.com/office/drawing/2014/main" id="{0937B01C-E0A4-3E40-A2D8-BFB80F463A8E}"/>
                </a:ext>
              </a:extLst>
            </p:cNvPr>
            <p:cNvSpPr/>
            <p:nvPr userDrawn="1"/>
          </p:nvSpPr>
          <p:spPr>
            <a:xfrm>
              <a:off x="5474697" y="2006020"/>
              <a:ext cx="1052643" cy="1052643"/>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sp>
        <p:nvSpPr>
          <p:cNvPr id="19" name="Slide Number Placeholder 5">
            <a:extLst>
              <a:ext uri="{FF2B5EF4-FFF2-40B4-BE49-F238E27FC236}">
                <a16:creationId xmlns:a16="http://schemas.microsoft.com/office/drawing/2014/main" id="{58103DF2-BDC4-C64E-B8B9-2C615D2C0EDD}"/>
              </a:ext>
            </a:extLst>
          </p:cNvPr>
          <p:cNvSpPr txBox="1">
            <a:spLocks/>
          </p:cNvSpPr>
          <p:nvPr/>
        </p:nvSpPr>
        <p:spPr>
          <a:xfrm>
            <a:off x="7939511" y="4644970"/>
            <a:ext cx="594889" cy="273844"/>
          </a:xfrm>
          <a:prstGeom prst="rect">
            <a:avLst/>
          </a:prstGeom>
        </p:spPr>
        <p:txBody>
          <a:bodyPr vert="horz" lIns="0" tIns="0" rIns="0" bIns="0" rtlCol="0" anchor="ctr"/>
          <a:lstStyle>
            <a:defPPr>
              <a:defRPr lang="en-US"/>
            </a:defPPr>
            <a:lvl1pPr marL="0" algn="r" defTabSz="457200" rtl="0" eaLnBrk="1" latinLnBrk="0" hangingPunct="1">
              <a:defRPr sz="1500" b="0" i="0" kern="1200">
                <a:solidFill>
                  <a:schemeClr val="bg1"/>
                </a:solidFill>
                <a:latin typeface="Calibri" panose="020F0502020204030204" pitchFamily="34" charset="0"/>
                <a:ea typeface="+mn-ea"/>
                <a:cs typeface="Calibri" panose="020F050202020403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93B5EC9-35C3-2E48-B4C1-EF6677BA8B04}" type="slidenum">
              <a:rPr lang="en-ES" smtClean="0"/>
              <a:pPr/>
              <a:t>3</a:t>
            </a:fld>
            <a:endParaRPr lang="en-ES" dirty="0"/>
          </a:p>
        </p:txBody>
      </p:sp>
      <p:grpSp>
        <p:nvGrpSpPr>
          <p:cNvPr id="20" name="Group 19">
            <a:extLst>
              <a:ext uri="{FF2B5EF4-FFF2-40B4-BE49-F238E27FC236}">
                <a16:creationId xmlns:a16="http://schemas.microsoft.com/office/drawing/2014/main" id="{7812196A-3300-0047-B349-7871FEA163F4}"/>
              </a:ext>
            </a:extLst>
          </p:cNvPr>
          <p:cNvGrpSpPr/>
          <p:nvPr/>
        </p:nvGrpSpPr>
        <p:grpSpPr>
          <a:xfrm>
            <a:off x="228500" y="4478344"/>
            <a:ext cx="8305900" cy="607097"/>
            <a:chOff x="228500" y="4478344"/>
            <a:chExt cx="8305900" cy="607097"/>
          </a:xfrm>
        </p:grpSpPr>
        <p:pic>
          <p:nvPicPr>
            <p:cNvPr id="26" name="Picture 25">
              <a:extLst>
                <a:ext uri="{FF2B5EF4-FFF2-40B4-BE49-F238E27FC236}">
                  <a16:creationId xmlns:a16="http://schemas.microsoft.com/office/drawing/2014/main" id="{D5C23A2F-2138-C94B-B5B0-DF0BD13568F4}"/>
                </a:ext>
              </a:extLst>
            </p:cNvPr>
            <p:cNvPicPr>
              <a:picLocks noChangeAspect="1"/>
            </p:cNvPicPr>
            <p:nvPr userDrawn="1"/>
          </p:nvPicPr>
          <p:blipFill>
            <a:blip r:embed="rId5"/>
            <a:srcRect/>
            <a:stretch/>
          </p:blipFill>
          <p:spPr>
            <a:xfrm>
              <a:off x="228500" y="4478344"/>
              <a:ext cx="258623" cy="607097"/>
            </a:xfrm>
            <a:prstGeom prst="rect">
              <a:avLst/>
            </a:prstGeom>
          </p:spPr>
        </p:pic>
        <p:cxnSp>
          <p:nvCxnSpPr>
            <p:cNvPr id="23" name="Straight Connector 22">
              <a:extLst>
                <a:ext uri="{FF2B5EF4-FFF2-40B4-BE49-F238E27FC236}">
                  <a16:creationId xmlns:a16="http://schemas.microsoft.com/office/drawing/2014/main" id="{D25E25CD-448B-1A48-BD2A-1A5AD0013CDD}"/>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itle 1">
            <a:extLst>
              <a:ext uri="{FF2B5EF4-FFF2-40B4-BE49-F238E27FC236}">
                <a16:creationId xmlns:a16="http://schemas.microsoft.com/office/drawing/2014/main" id="{82F06275-F108-4587-9E4B-537949CF5BBF}"/>
              </a:ext>
            </a:extLst>
          </p:cNvPr>
          <p:cNvSpPr txBox="1">
            <a:spLocks/>
          </p:cNvSpPr>
          <p:nvPr/>
        </p:nvSpPr>
        <p:spPr>
          <a:xfrm>
            <a:off x="609600" y="3301361"/>
            <a:ext cx="3938828" cy="571301"/>
          </a:xfrm>
          <a:prstGeom prst="rect">
            <a:avLst/>
          </a:prstGeom>
          <a:solidFill>
            <a:srgbClr val="FDCF05"/>
          </a:solidFill>
        </p:spPr>
        <p:txBody>
          <a:bodyPr vert="horz" wrap="square" lIns="72000" tIns="72000" rIns="72000" bIns="0" rtlCol="0" anchor="t">
            <a:spAutoFit/>
          </a:bodyPr>
          <a:lstStyle>
            <a:lvl1pPr algn="l" defTabSz="685800" rtl="0" eaLnBrk="1" latinLnBrk="0" hangingPunct="1">
              <a:lnSpc>
                <a:spcPct val="90000"/>
              </a:lnSpc>
              <a:spcBef>
                <a:spcPct val="0"/>
              </a:spcBef>
              <a:buNone/>
              <a:defRPr sz="4500" kern="1200">
                <a:solidFill>
                  <a:schemeClr val="bg1"/>
                </a:solidFill>
                <a:latin typeface="Georgia" panose="02040502050405020303" pitchFamily="18" charset="0"/>
                <a:ea typeface="+mj-ea"/>
                <a:cs typeface="+mj-cs"/>
              </a:defRPr>
            </a:lvl1pPr>
          </a:lstStyle>
          <a:p>
            <a:r>
              <a:rPr lang="en-US" sz="3600" dirty="0"/>
              <a:t>General Class</a:t>
            </a:r>
            <a:endParaRPr lang="en-US" sz="1400" i="1" dirty="0"/>
          </a:p>
        </p:txBody>
      </p:sp>
    </p:spTree>
    <p:custDataLst>
      <p:tags r:id="rId1"/>
    </p:custDataLst>
    <p:extLst>
      <p:ext uri="{BB962C8B-B14F-4D97-AF65-F5344CB8AC3E}">
        <p14:creationId xmlns:p14="http://schemas.microsoft.com/office/powerpoint/2010/main" val="26288411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1">
            <a:extLst>
              <a:ext uri="{FF2B5EF4-FFF2-40B4-BE49-F238E27FC236}">
                <a16:creationId xmlns:a16="http://schemas.microsoft.com/office/drawing/2014/main" id="{E7C3083B-418C-43DA-A450-ED8579920547}"/>
              </a:ext>
            </a:extLst>
          </p:cNvPr>
          <p:cNvSpPr txBox="1">
            <a:spLocks noChangeArrowheads="1"/>
          </p:cNvSpPr>
          <p:nvPr/>
        </p:nvSpPr>
        <p:spPr bwMode="auto">
          <a:xfrm>
            <a:off x="0" y="-1"/>
            <a:ext cx="9144001" cy="9368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G5B07 </a:t>
            </a:r>
          </a:p>
          <a:p>
            <a:r>
              <a:rPr lang="en-US" altLang="en-US" dirty="0"/>
              <a:t> Which value of an AC signal results in the same power dissipation as a DC voltage of the same value?</a:t>
            </a:r>
          </a:p>
        </p:txBody>
      </p:sp>
      <p:sp>
        <p:nvSpPr>
          <p:cNvPr id="32770" name="Text Box 2">
            <a:extLst>
              <a:ext uri="{FF2B5EF4-FFF2-40B4-BE49-F238E27FC236}">
                <a16:creationId xmlns:a16="http://schemas.microsoft.com/office/drawing/2014/main" id="{2176E4DA-20AB-442C-BDAA-10131B5B1B57}"/>
              </a:ext>
            </a:extLst>
          </p:cNvPr>
          <p:cNvSpPr txBox="1">
            <a:spLocks noChangeArrowheads="1"/>
          </p:cNvSpPr>
          <p:nvPr/>
        </p:nvSpPr>
        <p:spPr bwMode="auto">
          <a:xfrm>
            <a:off x="192881" y="1219200"/>
            <a:ext cx="4379119" cy="2705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r>
              <a:rPr lang="en-US" altLang="en-US" dirty="0"/>
              <a:t>The peak-to-peak value.</a:t>
            </a:r>
          </a:p>
          <a:p>
            <a:endParaRPr lang="en-US" altLang="en-US" dirty="0"/>
          </a:p>
          <a:p>
            <a:r>
              <a:rPr lang="en-US" altLang="en-US" dirty="0"/>
              <a:t>The peak value. </a:t>
            </a:r>
          </a:p>
          <a:p>
            <a:endParaRPr lang="en-US" altLang="en-US" dirty="0"/>
          </a:p>
          <a:p>
            <a:r>
              <a:rPr lang="en-US" altLang="en-US" dirty="0"/>
              <a:t>The RMS value. </a:t>
            </a:r>
          </a:p>
          <a:p>
            <a:endParaRPr lang="en-US" altLang="en-US" dirty="0"/>
          </a:p>
          <a:p>
            <a:r>
              <a:rPr lang="en-US" altLang="en-US" dirty="0"/>
              <a:t>The reciprocal of the RMS value.</a:t>
            </a:r>
            <a:br>
              <a:rPr lang="en-US" altLang="en-US" dirty="0"/>
            </a:b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652470A7-6C36-408A-95E9-10CB4935DB68}" type="slidenum">
              <a:rPr lang="en-US" smtClean="0"/>
              <a:pPr>
                <a:defRPr/>
              </a:pPr>
              <a:t>30</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1000" fill="hold"/>
                                        <p:tgtEl>
                                          <p:spTgt spid="32770">
                                            <p:txEl>
                                              <p:pRg st="4" end="4"/>
                                            </p:txEl>
                                          </p:spTgt>
                                        </p:tgtEl>
                                        <p:attrNameLst>
                                          <p:attrName>r</p:attrName>
                                        </p:attrNameLst>
                                      </p:cBhvr>
                                    </p:animRot>
                                  </p:childTnLst>
                                </p:cTn>
                              </p:par>
                              <p:par>
                                <p:cTn id="7" presetID="15" presetClass="emph" presetSubtype="0" nodeType="withEffect">
                                  <p:stCondLst>
                                    <p:cond delay="0"/>
                                  </p:stCondLst>
                                  <p:childTnLst>
                                    <p:set>
                                      <p:cBhvr override="childStyle">
                                        <p:cTn id="8" dur="indefinite"/>
                                        <p:tgtEl>
                                          <p:spTgt spid="32770">
                                            <p:txEl>
                                              <p:pRg st="4" end="4"/>
                                            </p:txEl>
                                          </p:spTgt>
                                        </p:tgtEl>
                                        <p:attrNameLst>
                                          <p:attrName>style.fontWeight</p:attrName>
                                        </p:attrNameLst>
                                      </p:cBhvr>
                                      <p:to>
                                        <p:strVal val="bold"/>
                                      </p:to>
                                    </p:set>
                                  </p:childTnLst>
                                </p:cTn>
                              </p:par>
                              <p:par>
                                <p:cTn id="9" presetID="3" presetClass="emph" presetSubtype="2" fill="hold" nodeType="withEffect">
                                  <p:stCondLst>
                                    <p:cond delay="0"/>
                                  </p:stCondLst>
                                  <p:childTnLst>
                                    <p:animClr clrSpc="rgb" dir="cw">
                                      <p:cBhvr override="childStyle">
                                        <p:cTn id="10" dur="1000" fill="hold"/>
                                        <p:tgtEl>
                                          <p:spTgt spid="32770">
                                            <p:txEl>
                                              <p:pRg st="4" end="4"/>
                                            </p:txEl>
                                          </p:spTgt>
                                        </p:tgtEl>
                                        <p:attrNameLst>
                                          <p:attrName>style.color</p:attrName>
                                        </p:attrNameLst>
                                      </p:cBhvr>
                                      <p:to>
                                        <a:srgbClr val="FF1515"/>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3572B5-533B-4BE8-4003-01855A9F66FD}"/>
            </a:ext>
          </a:extLst>
        </p:cNvPr>
        <p:cNvGrpSpPr/>
        <p:nvPr/>
      </p:nvGrpSpPr>
      <p:grpSpPr>
        <a:xfrm>
          <a:off x="0" y="0"/>
          <a:ext cx="0" cy="0"/>
          <a:chOff x="0" y="0"/>
          <a:chExt cx="0" cy="0"/>
        </a:xfrm>
      </p:grpSpPr>
      <p:sp>
        <p:nvSpPr>
          <p:cNvPr id="56322" name="Text Box 1">
            <a:extLst>
              <a:ext uri="{FF2B5EF4-FFF2-40B4-BE49-F238E27FC236}">
                <a16:creationId xmlns:a16="http://schemas.microsoft.com/office/drawing/2014/main" id="{DDF40C03-0E54-5092-AFDA-528F2CD5C598}"/>
              </a:ext>
            </a:extLst>
          </p:cNvPr>
          <p:cNvSpPr txBox="1">
            <a:spLocks noChangeArrowheads="1"/>
          </p:cNvSpPr>
          <p:nvPr/>
        </p:nvSpPr>
        <p:spPr bwMode="auto">
          <a:xfrm>
            <a:off x="0" y="-1"/>
            <a:ext cx="9144000" cy="10568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G5B08 </a:t>
            </a:r>
          </a:p>
          <a:p>
            <a:r>
              <a:rPr lang="en-US" altLang="en-US" dirty="0"/>
              <a:t>What is the peak-to-peak voltage of a sine wave with an RMS voltage of 120 volts?</a:t>
            </a:r>
          </a:p>
        </p:txBody>
      </p:sp>
      <p:sp>
        <p:nvSpPr>
          <p:cNvPr id="31746" name="Text Box 2">
            <a:extLst>
              <a:ext uri="{FF2B5EF4-FFF2-40B4-BE49-F238E27FC236}">
                <a16:creationId xmlns:a16="http://schemas.microsoft.com/office/drawing/2014/main" id="{91CB4DE7-F067-54A2-CBE7-61C16C1BBA44}"/>
              </a:ext>
            </a:extLst>
          </p:cNvPr>
          <p:cNvSpPr txBox="1">
            <a:spLocks noChangeArrowheads="1"/>
          </p:cNvSpPr>
          <p:nvPr/>
        </p:nvSpPr>
        <p:spPr bwMode="auto">
          <a:xfrm>
            <a:off x="295120" y="1056806"/>
            <a:ext cx="8384186" cy="33203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pPr>
              <a:lnSpc>
                <a:spcPct val="150000"/>
              </a:lnSpc>
            </a:pPr>
            <a:r>
              <a:rPr lang="en-US" altLang="en-US" dirty="0"/>
              <a:t>84.8 volts</a:t>
            </a:r>
          </a:p>
          <a:p>
            <a:pPr>
              <a:lnSpc>
                <a:spcPct val="150000"/>
              </a:lnSpc>
            </a:pPr>
            <a:r>
              <a:rPr lang="en-US" altLang="en-US" dirty="0"/>
              <a:t>169.7 volts</a:t>
            </a:r>
          </a:p>
          <a:p>
            <a:pPr>
              <a:lnSpc>
                <a:spcPct val="150000"/>
              </a:lnSpc>
            </a:pPr>
            <a:r>
              <a:rPr lang="en-US" altLang="en-US" dirty="0"/>
              <a:t>240.0 volts</a:t>
            </a:r>
          </a:p>
          <a:p>
            <a:pPr>
              <a:lnSpc>
                <a:spcPct val="150000"/>
              </a:lnSpc>
            </a:pPr>
            <a:r>
              <a:rPr lang="en-US" altLang="en-US" dirty="0"/>
              <a:t>339.4 volts</a:t>
            </a:r>
            <a:br>
              <a:rPr lang="en-US" altLang="en-US" dirty="0"/>
            </a:br>
            <a:endParaRPr lang="en-US" altLang="en-US" dirty="0"/>
          </a:p>
        </p:txBody>
      </p:sp>
      <p:sp>
        <p:nvSpPr>
          <p:cNvPr id="2" name="Slide Number Placeholder 1">
            <a:extLst>
              <a:ext uri="{FF2B5EF4-FFF2-40B4-BE49-F238E27FC236}">
                <a16:creationId xmlns:a16="http://schemas.microsoft.com/office/drawing/2014/main" id="{C6B460CF-FFC4-DC03-6C4B-4CAA7448E401}"/>
              </a:ext>
            </a:extLst>
          </p:cNvPr>
          <p:cNvSpPr>
            <a:spLocks noGrp="1"/>
          </p:cNvSpPr>
          <p:nvPr>
            <p:ph type="sldNum" sz="quarter" idx="12"/>
          </p:nvPr>
        </p:nvSpPr>
        <p:spPr/>
        <p:txBody>
          <a:bodyPr/>
          <a:lstStyle/>
          <a:p>
            <a:pPr>
              <a:defRPr/>
            </a:pPr>
            <a:fld id="{652470A7-6C36-408A-95E9-10CB4935DB68}" type="slidenum">
              <a:rPr lang="en-US" smtClean="0"/>
              <a:pPr>
                <a:defRPr/>
              </a:pPr>
              <a:t>31</a:t>
            </a:fld>
            <a:endParaRPr lang="en-US" dirty="0"/>
          </a:p>
        </p:txBody>
      </p:sp>
    </p:spTree>
    <p:extLst>
      <p:ext uri="{BB962C8B-B14F-4D97-AF65-F5344CB8AC3E}">
        <p14:creationId xmlns:p14="http://schemas.microsoft.com/office/powerpoint/2010/main" val="2211740097"/>
      </p:ext>
    </p:extLst>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1">
            <a:extLst>
              <a:ext uri="{FF2B5EF4-FFF2-40B4-BE49-F238E27FC236}">
                <a16:creationId xmlns:a16="http://schemas.microsoft.com/office/drawing/2014/main" id="{32AA6494-0182-44DA-87A2-211D5F18AAE3}"/>
              </a:ext>
            </a:extLst>
          </p:cNvPr>
          <p:cNvSpPr txBox="1">
            <a:spLocks noChangeArrowheads="1"/>
          </p:cNvSpPr>
          <p:nvPr/>
        </p:nvSpPr>
        <p:spPr bwMode="auto">
          <a:xfrm>
            <a:off x="0" y="9369"/>
            <a:ext cx="9144000" cy="1067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G5B09</a:t>
            </a:r>
          </a:p>
          <a:p>
            <a:r>
              <a:rPr lang="en-US" altLang="en-US" dirty="0"/>
              <a:t>What is the RMS voltage of sine wave with a value of 17 volts peak? </a:t>
            </a:r>
          </a:p>
        </p:txBody>
      </p:sp>
      <p:sp>
        <p:nvSpPr>
          <p:cNvPr id="34818" name="Text Box 2">
            <a:extLst>
              <a:ext uri="{FF2B5EF4-FFF2-40B4-BE49-F238E27FC236}">
                <a16:creationId xmlns:a16="http://schemas.microsoft.com/office/drawing/2014/main" id="{A4F16110-134F-42A8-839B-09AB62001B6E}"/>
              </a:ext>
            </a:extLst>
          </p:cNvPr>
          <p:cNvSpPr txBox="1">
            <a:spLocks noChangeArrowheads="1"/>
          </p:cNvSpPr>
          <p:nvPr/>
        </p:nvSpPr>
        <p:spPr bwMode="auto">
          <a:xfrm>
            <a:off x="222042" y="1000594"/>
            <a:ext cx="1885950" cy="29360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r>
              <a:rPr lang="en-US" altLang="en-US" dirty="0"/>
              <a:t>8.5 volts. </a:t>
            </a:r>
          </a:p>
          <a:p>
            <a:endParaRPr lang="en-US" altLang="en-US" dirty="0"/>
          </a:p>
          <a:p>
            <a:r>
              <a:rPr lang="en-US" altLang="en-US" dirty="0"/>
              <a:t>12 volts. </a:t>
            </a:r>
          </a:p>
          <a:p>
            <a:endParaRPr lang="en-US" altLang="en-US" dirty="0"/>
          </a:p>
          <a:p>
            <a:r>
              <a:rPr lang="en-US" altLang="en-US" dirty="0"/>
              <a:t>24 volts. </a:t>
            </a:r>
          </a:p>
          <a:p>
            <a:endParaRPr lang="en-US" altLang="en-US" dirty="0"/>
          </a:p>
          <a:p>
            <a:r>
              <a:rPr lang="en-US" altLang="en-US" dirty="0"/>
              <a:t>34 volts. </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652470A7-6C36-408A-95E9-10CB4935DB68}" type="slidenum">
              <a:rPr lang="en-US" smtClean="0"/>
              <a:pPr>
                <a:defRPr/>
              </a:pPr>
              <a:t>32</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34818">
                                            <p:txEl>
                                              <p:pRg st="2" end="2"/>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34818">
                                            <p:txEl>
                                              <p:pRg st="2" end="2"/>
                                            </p:txEl>
                                          </p:spTgt>
                                        </p:tgtEl>
                                        <p:attrNameLst>
                                          <p:attrName>style.fontStyle</p:attrName>
                                        </p:attrNameLst>
                                      </p:cBhvr>
                                      <p:to>
                                        <p:strVal val="normal"/>
                                      </p:to>
                                    </p:set>
                                    <p:set>
                                      <p:cBhvr additive="repl">
                                        <p:cTn id="9" dur="indefinite"/>
                                        <p:tgtEl>
                                          <p:spTgt spid="34818">
                                            <p:txEl>
                                              <p:pRg st="2" end="2"/>
                                            </p:txEl>
                                          </p:spTgt>
                                        </p:tgtEl>
                                        <p:attrNameLst>
                                          <p:attrName>style.fontWeight</p:attrName>
                                        </p:attrNameLst>
                                      </p:cBhvr>
                                      <p:to>
                                        <p:strVal val="bold"/>
                                      </p:to>
                                    </p:set>
                                    <p:set>
                                      <p:cBhvr additive="repl">
                                        <p:cTn id="10" dur="indefinite"/>
                                        <p:tgtEl>
                                          <p:spTgt spid="34818">
                                            <p:txEl>
                                              <p:pRg st="2" end="2"/>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34818">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1">
            <a:extLst>
              <a:ext uri="{FF2B5EF4-FFF2-40B4-BE49-F238E27FC236}">
                <a16:creationId xmlns:a16="http://schemas.microsoft.com/office/drawing/2014/main" id="{E641F8A0-7787-4D32-985D-95C10532DFA8}"/>
              </a:ext>
            </a:extLst>
          </p:cNvPr>
          <p:cNvSpPr txBox="1">
            <a:spLocks noChangeArrowheads="1"/>
          </p:cNvSpPr>
          <p:nvPr/>
        </p:nvSpPr>
        <p:spPr bwMode="auto">
          <a:xfrm>
            <a:off x="0" y="0"/>
            <a:ext cx="9144000" cy="10751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G7A08</a:t>
            </a:r>
          </a:p>
          <a:p>
            <a:r>
              <a:rPr lang="en-US" altLang="en-US" dirty="0"/>
              <a:t>Which of the following is characteristic of a </a:t>
            </a:r>
            <a:r>
              <a:rPr lang="en-US" altLang="en-US" dirty="0" err="1"/>
              <a:t>switchmode</a:t>
            </a:r>
            <a:r>
              <a:rPr lang="en-US" altLang="en-US" dirty="0"/>
              <a:t> power supply as compared to a linear power supply?</a:t>
            </a:r>
          </a:p>
        </p:txBody>
      </p:sp>
      <p:sp>
        <p:nvSpPr>
          <p:cNvPr id="35842" name="Text Box 2">
            <a:extLst>
              <a:ext uri="{FF2B5EF4-FFF2-40B4-BE49-F238E27FC236}">
                <a16:creationId xmlns:a16="http://schemas.microsoft.com/office/drawing/2014/main" id="{32176684-70FE-41BD-94EC-3E718F7D7F79}"/>
              </a:ext>
            </a:extLst>
          </p:cNvPr>
          <p:cNvSpPr txBox="1">
            <a:spLocks noChangeArrowheads="1"/>
          </p:cNvSpPr>
          <p:nvPr/>
        </p:nvSpPr>
        <p:spPr bwMode="auto">
          <a:xfrm>
            <a:off x="274507" y="1021205"/>
            <a:ext cx="8614660" cy="28920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pPr>
              <a:lnSpc>
                <a:spcPct val="150000"/>
              </a:lnSpc>
            </a:pPr>
            <a:r>
              <a:rPr lang="en-US" altLang="en-US" dirty="0"/>
              <a:t>Faster switching time makes higher output voltage possible</a:t>
            </a:r>
          </a:p>
          <a:p>
            <a:pPr>
              <a:lnSpc>
                <a:spcPct val="150000"/>
              </a:lnSpc>
            </a:pPr>
            <a:r>
              <a:rPr lang="en-US" altLang="en-US" dirty="0"/>
              <a:t>Fewer circuit components are required</a:t>
            </a:r>
          </a:p>
          <a:p>
            <a:pPr>
              <a:lnSpc>
                <a:spcPct val="150000"/>
              </a:lnSpc>
            </a:pPr>
            <a:r>
              <a:rPr lang="en-US" altLang="en-US" dirty="0"/>
              <a:t>High-frequency operation allows the use of smaller components</a:t>
            </a:r>
          </a:p>
          <a:p>
            <a:pPr>
              <a:lnSpc>
                <a:spcPct val="150000"/>
              </a:lnSpc>
            </a:pPr>
            <a:r>
              <a:rPr lang="en-US" altLang="en-US" dirty="0"/>
              <a:t>Inherently more stable</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652470A7-6C36-408A-95E9-10CB4935DB68}" type="slidenum">
              <a:rPr lang="en-US" smtClean="0"/>
              <a:pPr>
                <a:defRPr/>
              </a:pPr>
              <a:t>33</a:t>
            </a:fld>
            <a:endParaRPr lang="en-US" dirty="0"/>
          </a:p>
        </p:txBody>
      </p:sp>
    </p:spTree>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ext Box 1">
            <a:extLst>
              <a:ext uri="{FF2B5EF4-FFF2-40B4-BE49-F238E27FC236}">
                <a16:creationId xmlns:a16="http://schemas.microsoft.com/office/drawing/2014/main" id="{712CCAD0-4FBB-4C2A-B4CF-DBCD0B766B08}"/>
              </a:ext>
            </a:extLst>
          </p:cNvPr>
          <p:cNvSpPr txBox="1">
            <a:spLocks noChangeArrowheads="1"/>
          </p:cNvSpPr>
          <p:nvPr/>
        </p:nvSpPr>
        <p:spPr bwMode="auto">
          <a:xfrm>
            <a:off x="0" y="0"/>
            <a:ext cx="9144000" cy="962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G7A04 </a:t>
            </a:r>
          </a:p>
          <a:p>
            <a:r>
              <a:rPr lang="en-US" altLang="en-US" dirty="0"/>
              <a:t>What is characteristic of a half-wave rectifier in a power supply?</a:t>
            </a:r>
          </a:p>
        </p:txBody>
      </p:sp>
      <p:sp>
        <p:nvSpPr>
          <p:cNvPr id="44034" name="Text Box 2">
            <a:extLst>
              <a:ext uri="{FF2B5EF4-FFF2-40B4-BE49-F238E27FC236}">
                <a16:creationId xmlns:a16="http://schemas.microsoft.com/office/drawing/2014/main" id="{DB75179B-A0B8-4062-A323-9BAA52B00939}"/>
              </a:ext>
            </a:extLst>
          </p:cNvPr>
          <p:cNvSpPr txBox="1">
            <a:spLocks noChangeArrowheads="1"/>
          </p:cNvSpPr>
          <p:nvPr/>
        </p:nvSpPr>
        <p:spPr bwMode="auto">
          <a:xfrm>
            <a:off x="202367" y="792020"/>
            <a:ext cx="8626839" cy="37218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pPr>
              <a:lnSpc>
                <a:spcPct val="150000"/>
              </a:lnSpc>
            </a:pPr>
            <a:r>
              <a:rPr lang="en-US" altLang="en-US" dirty="0"/>
              <a:t>Only one diode is required</a:t>
            </a:r>
          </a:p>
          <a:p>
            <a:pPr>
              <a:lnSpc>
                <a:spcPct val="150000"/>
              </a:lnSpc>
            </a:pPr>
            <a:r>
              <a:rPr lang="en-US" altLang="en-US" dirty="0"/>
              <a:t>The ripple frequency is twice that of a full-wave rectifier</a:t>
            </a:r>
          </a:p>
          <a:p>
            <a:pPr>
              <a:lnSpc>
                <a:spcPct val="150000"/>
              </a:lnSpc>
            </a:pPr>
            <a:r>
              <a:rPr lang="en-US" altLang="en-US" dirty="0"/>
              <a:t>More current can be drawn from the half-wave rectifier</a:t>
            </a:r>
          </a:p>
          <a:p>
            <a:pPr>
              <a:lnSpc>
                <a:spcPct val="150000"/>
              </a:lnSpc>
            </a:pPr>
            <a:r>
              <a:rPr lang="en-US" altLang="en-US" dirty="0"/>
              <a:t>The output voltage is two times the peak input voltage</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652470A7-6C36-408A-95E9-10CB4935DB68}" type="slidenum">
              <a:rPr lang="en-US" smtClean="0"/>
              <a:pPr>
                <a:defRPr/>
              </a:pPr>
              <a:t>34</a:t>
            </a:fld>
            <a:endParaRPr lang="en-US" dirty="0"/>
          </a:p>
        </p:txBody>
      </p:sp>
    </p:spTree>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1">
            <a:extLst>
              <a:ext uri="{FF2B5EF4-FFF2-40B4-BE49-F238E27FC236}">
                <a16:creationId xmlns:a16="http://schemas.microsoft.com/office/drawing/2014/main" id="{0E03DCFE-139D-46A1-8B16-17A9DC48B8BD}"/>
              </a:ext>
            </a:extLst>
          </p:cNvPr>
          <p:cNvSpPr txBox="1">
            <a:spLocks noChangeArrowheads="1"/>
          </p:cNvSpPr>
          <p:nvPr/>
        </p:nvSpPr>
        <p:spPr bwMode="auto">
          <a:xfrm>
            <a:off x="0" y="0"/>
            <a:ext cx="9144000" cy="833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G7A05</a:t>
            </a:r>
          </a:p>
          <a:p>
            <a:r>
              <a:rPr lang="en-US" altLang="en-US" dirty="0"/>
              <a:t>What portion of the AC cycle is converted to DC by a half-wave rectifier?</a:t>
            </a:r>
          </a:p>
        </p:txBody>
      </p:sp>
      <p:sp>
        <p:nvSpPr>
          <p:cNvPr id="39938" name="Text Box 2">
            <a:extLst>
              <a:ext uri="{FF2B5EF4-FFF2-40B4-BE49-F238E27FC236}">
                <a16:creationId xmlns:a16="http://schemas.microsoft.com/office/drawing/2014/main" id="{26519A28-0C0C-461A-8BDA-AA31808F20AF}"/>
              </a:ext>
            </a:extLst>
          </p:cNvPr>
          <p:cNvSpPr txBox="1">
            <a:spLocks noChangeArrowheads="1"/>
          </p:cNvSpPr>
          <p:nvPr/>
        </p:nvSpPr>
        <p:spPr bwMode="auto">
          <a:xfrm>
            <a:off x="244527" y="825007"/>
            <a:ext cx="2400300" cy="27074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r>
              <a:rPr lang="en-US" altLang="en-US" dirty="0"/>
              <a:t>90 degrees. </a:t>
            </a:r>
          </a:p>
          <a:p>
            <a:endParaRPr lang="en-US" altLang="en-US" dirty="0"/>
          </a:p>
          <a:p>
            <a:r>
              <a:rPr lang="en-US" altLang="en-US" dirty="0"/>
              <a:t>180 degrees. </a:t>
            </a:r>
          </a:p>
          <a:p>
            <a:endParaRPr lang="en-US" altLang="en-US" dirty="0"/>
          </a:p>
          <a:p>
            <a:r>
              <a:rPr lang="en-US" altLang="en-US" dirty="0"/>
              <a:t>270 degrees. </a:t>
            </a:r>
          </a:p>
          <a:p>
            <a:endParaRPr lang="en-US" altLang="en-US" dirty="0"/>
          </a:p>
          <a:p>
            <a:r>
              <a:rPr lang="en-US" altLang="en-US" dirty="0"/>
              <a:t>360 degrees. </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652470A7-6C36-408A-95E9-10CB4935DB68}" type="slidenum">
              <a:rPr lang="en-US" smtClean="0"/>
              <a:pPr>
                <a:defRPr/>
              </a:pPr>
              <a:t>35</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1000" fill="hold"/>
                                        <p:tgtEl>
                                          <p:spTgt spid="39938">
                                            <p:txEl>
                                              <p:pRg st="2" end="2"/>
                                            </p:txEl>
                                          </p:spTgt>
                                        </p:tgtEl>
                                        <p:attrNameLst>
                                          <p:attrName>style.color</p:attrName>
                                        </p:attrNameLst>
                                      </p:cBhvr>
                                      <p:to>
                                        <a:srgbClr val="FF0F0F"/>
                                      </p:to>
                                    </p:animClr>
                                  </p:childTnLst>
                                </p:cTn>
                              </p:par>
                              <p:par>
                                <p:cTn id="7" presetID="15" presetClass="emph" presetSubtype="0" nodeType="withEffect">
                                  <p:stCondLst>
                                    <p:cond delay="0"/>
                                  </p:stCondLst>
                                  <p:childTnLst>
                                    <p:set>
                                      <p:cBhvr override="childStyle">
                                        <p:cTn id="8" dur="indefinite"/>
                                        <p:tgtEl>
                                          <p:spTgt spid="39938">
                                            <p:txEl>
                                              <p:pRg st="2" end="2"/>
                                            </p:txEl>
                                          </p:spTgt>
                                        </p:tgtEl>
                                        <p:attrNameLst>
                                          <p:attrName>style.fontWeight</p:attrName>
                                        </p:attrNameLst>
                                      </p:cBhvr>
                                      <p:to>
                                        <p:strVal val="bold"/>
                                      </p:to>
                                    </p:set>
                                  </p:childTnLst>
                                </p:cTn>
                              </p:par>
                              <p:par>
                                <p:cTn id="9" presetID="8" presetClass="emph" presetSubtype="0" fill="hold" nodeType="withEffect">
                                  <p:stCondLst>
                                    <p:cond delay="0"/>
                                  </p:stCondLst>
                                  <p:childTnLst>
                                    <p:animRot by="21600000">
                                      <p:cBhvr>
                                        <p:cTn id="10" dur="1000" fill="hold"/>
                                        <p:tgtEl>
                                          <p:spTgt spid="39938">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 Box 1">
            <a:extLst>
              <a:ext uri="{FF2B5EF4-FFF2-40B4-BE49-F238E27FC236}">
                <a16:creationId xmlns:a16="http://schemas.microsoft.com/office/drawing/2014/main" id="{B1A33D00-DC8A-418A-9B33-5361F156E83B}"/>
              </a:ext>
            </a:extLst>
          </p:cNvPr>
          <p:cNvSpPr txBox="1">
            <a:spLocks noChangeArrowheads="1"/>
          </p:cNvSpPr>
          <p:nvPr/>
        </p:nvSpPr>
        <p:spPr bwMode="auto">
          <a:xfrm>
            <a:off x="0" y="1"/>
            <a:ext cx="9144000"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G7A06 </a:t>
            </a:r>
          </a:p>
          <a:p>
            <a:r>
              <a:rPr lang="en-US" altLang="en-US" dirty="0"/>
              <a:t>What portion of the AC cycle is converted to DC by a full-wave rectifier ?</a:t>
            </a:r>
          </a:p>
        </p:txBody>
      </p:sp>
      <p:sp>
        <p:nvSpPr>
          <p:cNvPr id="41986" name="Text Box 2">
            <a:extLst>
              <a:ext uri="{FF2B5EF4-FFF2-40B4-BE49-F238E27FC236}">
                <a16:creationId xmlns:a16="http://schemas.microsoft.com/office/drawing/2014/main" id="{7E59E780-36DD-4209-9056-DD6165852AD2}"/>
              </a:ext>
            </a:extLst>
          </p:cNvPr>
          <p:cNvSpPr txBox="1">
            <a:spLocks noChangeArrowheads="1"/>
          </p:cNvSpPr>
          <p:nvPr/>
        </p:nvSpPr>
        <p:spPr bwMode="auto">
          <a:xfrm>
            <a:off x="288560" y="893389"/>
            <a:ext cx="2228850" cy="26062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r>
              <a:rPr lang="en-US" altLang="en-US" dirty="0"/>
              <a:t>90 degrees.</a:t>
            </a:r>
          </a:p>
          <a:p>
            <a:endParaRPr lang="en-US" altLang="en-US" dirty="0"/>
          </a:p>
          <a:p>
            <a:r>
              <a:rPr lang="en-US" altLang="en-US" dirty="0"/>
              <a:t>180 degrees.</a:t>
            </a:r>
          </a:p>
          <a:p>
            <a:endParaRPr lang="en-US" altLang="en-US" dirty="0"/>
          </a:p>
          <a:p>
            <a:r>
              <a:rPr lang="en-US" altLang="en-US" dirty="0"/>
              <a:t>270 degrees.</a:t>
            </a:r>
          </a:p>
          <a:p>
            <a:endParaRPr lang="en-US" altLang="en-US" dirty="0"/>
          </a:p>
          <a:p>
            <a:r>
              <a:rPr lang="en-US" altLang="en-US" dirty="0"/>
              <a:t>360 degrees.</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652470A7-6C36-408A-95E9-10CB4935DB68}" type="slidenum">
              <a:rPr lang="en-US" smtClean="0"/>
              <a:pPr>
                <a:defRPr/>
              </a:pPr>
              <a:t>36</a:t>
            </a:fld>
            <a:endParaRPr lang="en-US" dirty="0"/>
          </a:p>
        </p:txBody>
      </p:sp>
    </p:spTree>
    <p:extLst>
      <p:ext uri="{BB962C8B-B14F-4D97-AF65-F5344CB8AC3E}">
        <p14:creationId xmlns:p14="http://schemas.microsoft.com/office/powerpoint/2010/main" val="396717498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1000" fill="hold"/>
                                        <p:tgtEl>
                                          <p:spTgt spid="41986">
                                            <p:txEl>
                                              <p:pRg st="6" end="6"/>
                                            </p:txEl>
                                          </p:spTgt>
                                        </p:tgtEl>
                                        <p:attrNameLst>
                                          <p:attrName>style.color</p:attrName>
                                        </p:attrNameLst>
                                      </p:cBhvr>
                                      <p:to>
                                        <a:srgbClr val="FF0F0F"/>
                                      </p:to>
                                    </p:animClr>
                                  </p:childTnLst>
                                </p:cTn>
                              </p:par>
                              <p:par>
                                <p:cTn id="7" presetID="15" presetClass="emph" presetSubtype="0" nodeType="withEffect">
                                  <p:stCondLst>
                                    <p:cond delay="0"/>
                                  </p:stCondLst>
                                  <p:childTnLst>
                                    <p:set>
                                      <p:cBhvr override="childStyle">
                                        <p:cTn id="8" dur="indefinite"/>
                                        <p:tgtEl>
                                          <p:spTgt spid="41986">
                                            <p:txEl>
                                              <p:pRg st="6" end="6"/>
                                            </p:txEl>
                                          </p:spTgt>
                                        </p:tgtEl>
                                        <p:attrNameLst>
                                          <p:attrName>style.fontWeight</p:attrName>
                                        </p:attrNameLst>
                                      </p:cBhvr>
                                      <p:to>
                                        <p:strVal val="bold"/>
                                      </p:to>
                                    </p:set>
                                  </p:childTnLst>
                                </p:cTn>
                              </p:par>
                              <p:par>
                                <p:cTn id="9" presetID="8" presetClass="emph" presetSubtype="0" fill="hold" nodeType="withEffect">
                                  <p:stCondLst>
                                    <p:cond delay="0"/>
                                  </p:stCondLst>
                                  <p:childTnLst>
                                    <p:animRot by="21600000">
                                      <p:cBhvr>
                                        <p:cTn id="10" dur="1000" fill="hold"/>
                                        <p:tgtEl>
                                          <p:spTgt spid="41986">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1">
            <a:extLst>
              <a:ext uri="{FF2B5EF4-FFF2-40B4-BE49-F238E27FC236}">
                <a16:creationId xmlns:a16="http://schemas.microsoft.com/office/drawing/2014/main" id="{CAE4B7F3-2F1F-43FD-BADB-DD70CAC6AEED}"/>
              </a:ext>
            </a:extLst>
          </p:cNvPr>
          <p:cNvSpPr txBox="1">
            <a:spLocks noChangeArrowheads="1"/>
          </p:cNvSpPr>
          <p:nvPr/>
        </p:nvSpPr>
        <p:spPr bwMode="auto">
          <a:xfrm>
            <a:off x="0" y="15927"/>
            <a:ext cx="9144000" cy="8179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G7A03 </a:t>
            </a:r>
          </a:p>
          <a:p>
            <a:r>
              <a:rPr lang="en-US" altLang="en-US" dirty="0"/>
              <a:t>Which type of rectifier circuit uses two diodes and a center-tapped transformer?</a:t>
            </a:r>
          </a:p>
        </p:txBody>
      </p:sp>
      <p:sp>
        <p:nvSpPr>
          <p:cNvPr id="43010" name="Text Box 2">
            <a:extLst>
              <a:ext uri="{FF2B5EF4-FFF2-40B4-BE49-F238E27FC236}">
                <a16:creationId xmlns:a16="http://schemas.microsoft.com/office/drawing/2014/main" id="{0E6E15EE-0FE6-4FAB-B6AA-CB9E9A0F8157}"/>
              </a:ext>
            </a:extLst>
          </p:cNvPr>
          <p:cNvSpPr txBox="1">
            <a:spLocks noChangeArrowheads="1"/>
          </p:cNvSpPr>
          <p:nvPr/>
        </p:nvSpPr>
        <p:spPr bwMode="auto">
          <a:xfrm>
            <a:off x="204026" y="746073"/>
            <a:ext cx="5141120" cy="34921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r>
              <a:rPr lang="en-US" altLang="en-US" dirty="0"/>
              <a:t>Full wave. </a:t>
            </a:r>
          </a:p>
          <a:p>
            <a:endParaRPr lang="en-US" altLang="en-US" dirty="0"/>
          </a:p>
          <a:p>
            <a:r>
              <a:rPr lang="en-US" altLang="en-US" dirty="0"/>
              <a:t>Full Wave Bridge.</a:t>
            </a:r>
          </a:p>
          <a:p>
            <a:endParaRPr lang="en-US" altLang="en-US" dirty="0"/>
          </a:p>
          <a:p>
            <a:r>
              <a:rPr lang="en-US" altLang="en-US" dirty="0"/>
              <a:t>Half-wave. </a:t>
            </a:r>
          </a:p>
          <a:p>
            <a:endParaRPr lang="en-US" altLang="en-US" dirty="0"/>
          </a:p>
          <a:p>
            <a:r>
              <a:rPr lang="en-US" altLang="en-US" dirty="0"/>
              <a:t>Synchronous. </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652470A7-6C36-408A-95E9-10CB4935DB68}" type="slidenum">
              <a:rPr lang="en-US" smtClean="0"/>
              <a:pPr>
                <a:defRPr/>
              </a:pPr>
              <a:t>37</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1000" fill="hold"/>
                                        <p:tgtEl>
                                          <p:spTgt spid="43010">
                                            <p:txEl>
                                              <p:pRg st="0" end="0"/>
                                            </p:txEl>
                                          </p:spTgt>
                                        </p:tgtEl>
                                        <p:attrNameLst>
                                          <p:attrName>style.color</p:attrName>
                                        </p:attrNameLst>
                                      </p:cBhvr>
                                      <p:to>
                                        <a:srgbClr val="FF0F0F"/>
                                      </p:to>
                                    </p:animClr>
                                  </p:childTnLst>
                                </p:cTn>
                              </p:par>
                              <p:par>
                                <p:cTn id="7" presetID="15" presetClass="emph" presetSubtype="0" nodeType="withEffect">
                                  <p:stCondLst>
                                    <p:cond delay="0"/>
                                  </p:stCondLst>
                                  <p:childTnLst>
                                    <p:set>
                                      <p:cBhvr override="childStyle">
                                        <p:cTn id="8" dur="indefinite"/>
                                        <p:tgtEl>
                                          <p:spTgt spid="43010">
                                            <p:txEl>
                                              <p:pRg st="0" end="0"/>
                                            </p:txEl>
                                          </p:spTgt>
                                        </p:tgtEl>
                                        <p:attrNameLst>
                                          <p:attrName>style.fontWeight</p:attrName>
                                        </p:attrNameLst>
                                      </p:cBhvr>
                                      <p:to>
                                        <p:strVal val="bold"/>
                                      </p:to>
                                    </p:set>
                                  </p:childTnLst>
                                </p:cTn>
                              </p:par>
                              <p:par>
                                <p:cTn id="9" presetID="8" presetClass="emph" presetSubtype="0" fill="hold" nodeType="withEffect">
                                  <p:stCondLst>
                                    <p:cond delay="0"/>
                                  </p:stCondLst>
                                  <p:childTnLst>
                                    <p:animRot by="21600000">
                                      <p:cBhvr>
                                        <p:cTn id="10" dur="1000" fill="hold"/>
                                        <p:tgtEl>
                                          <p:spTgt spid="43010">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1">
            <a:extLst>
              <a:ext uri="{FF2B5EF4-FFF2-40B4-BE49-F238E27FC236}">
                <a16:creationId xmlns:a16="http://schemas.microsoft.com/office/drawing/2014/main" id="{6C9EFED8-C079-4AF0-AC1B-1DFCC9D3C6BA}"/>
              </a:ext>
            </a:extLst>
          </p:cNvPr>
          <p:cNvSpPr txBox="1">
            <a:spLocks noChangeArrowheads="1"/>
          </p:cNvSpPr>
          <p:nvPr/>
        </p:nvSpPr>
        <p:spPr bwMode="auto">
          <a:xfrm>
            <a:off x="0" y="0"/>
            <a:ext cx="9143999" cy="8911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G7A07 </a:t>
            </a:r>
          </a:p>
          <a:p>
            <a:r>
              <a:rPr lang="en-US" altLang="en-US" dirty="0"/>
              <a:t>What is the output waveform of an unfiltered full-wave rectifier connected to a resistive load? </a:t>
            </a:r>
          </a:p>
        </p:txBody>
      </p:sp>
      <p:sp>
        <p:nvSpPr>
          <p:cNvPr id="40962" name="Text Box 2">
            <a:extLst>
              <a:ext uri="{FF2B5EF4-FFF2-40B4-BE49-F238E27FC236}">
                <a16:creationId xmlns:a16="http://schemas.microsoft.com/office/drawing/2014/main" id="{2EA5AABD-0A45-4E73-9F99-F21F6381FF75}"/>
              </a:ext>
            </a:extLst>
          </p:cNvPr>
          <p:cNvSpPr txBox="1">
            <a:spLocks noChangeArrowheads="1"/>
          </p:cNvSpPr>
          <p:nvPr/>
        </p:nvSpPr>
        <p:spPr bwMode="auto">
          <a:xfrm>
            <a:off x="239843" y="996846"/>
            <a:ext cx="8506918" cy="32920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r>
              <a:rPr lang="en-US" altLang="en-US" dirty="0"/>
              <a:t>A series of DC pulses at twice the frequency of the AC input. </a:t>
            </a:r>
          </a:p>
          <a:p>
            <a:endParaRPr lang="en-US" altLang="en-US" dirty="0"/>
          </a:p>
          <a:p>
            <a:r>
              <a:rPr lang="en-US" altLang="en-US" dirty="0"/>
              <a:t>A series of DC pulses at the same frequency as the AC input. </a:t>
            </a:r>
          </a:p>
          <a:p>
            <a:endParaRPr lang="en-US" altLang="en-US" dirty="0"/>
          </a:p>
          <a:p>
            <a:r>
              <a:rPr lang="en-US" altLang="en-US" dirty="0"/>
              <a:t>A sine wave at half the frequency of the AC input. </a:t>
            </a:r>
          </a:p>
          <a:p>
            <a:endParaRPr lang="en-US" altLang="en-US" dirty="0"/>
          </a:p>
          <a:p>
            <a:r>
              <a:rPr lang="en-US" altLang="en-US" dirty="0"/>
              <a:t>A steady DC voltage. </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652470A7-6C36-408A-95E9-10CB4935DB68}" type="slidenum">
              <a:rPr lang="en-US" smtClean="0"/>
              <a:pPr>
                <a:defRPr/>
              </a:pPr>
              <a:t>38</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40962">
                                            <p:txEl>
                                              <p:pRg st="0" end="0"/>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40962">
                                            <p:txEl>
                                              <p:pRg st="0" end="0"/>
                                            </p:txEl>
                                          </p:spTgt>
                                        </p:tgtEl>
                                        <p:attrNameLst>
                                          <p:attrName>style.fontStyle</p:attrName>
                                        </p:attrNameLst>
                                      </p:cBhvr>
                                      <p:to>
                                        <p:strVal val="normal"/>
                                      </p:to>
                                    </p:set>
                                    <p:set>
                                      <p:cBhvr additive="repl">
                                        <p:cTn id="9" dur="indefinite"/>
                                        <p:tgtEl>
                                          <p:spTgt spid="40962">
                                            <p:txEl>
                                              <p:pRg st="0" end="0"/>
                                            </p:txEl>
                                          </p:spTgt>
                                        </p:tgtEl>
                                        <p:attrNameLst>
                                          <p:attrName>style.fontWeight</p:attrName>
                                        </p:attrNameLst>
                                      </p:cBhvr>
                                      <p:to>
                                        <p:strVal val="bold"/>
                                      </p:to>
                                    </p:set>
                                    <p:set>
                                      <p:cBhvr additive="repl">
                                        <p:cTn id="10" dur="indefinite"/>
                                        <p:tgtEl>
                                          <p:spTgt spid="40962">
                                            <p:txEl>
                                              <p:pRg st="0" end="0"/>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40962">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ext Box 1">
            <a:extLst>
              <a:ext uri="{FF2B5EF4-FFF2-40B4-BE49-F238E27FC236}">
                <a16:creationId xmlns:a16="http://schemas.microsoft.com/office/drawing/2014/main" id="{D38060D9-01F7-42C6-8D23-78AD4FFD65F6}"/>
              </a:ext>
            </a:extLst>
          </p:cNvPr>
          <p:cNvSpPr txBox="1">
            <a:spLocks noChangeArrowheads="1"/>
          </p:cNvSpPr>
          <p:nvPr/>
        </p:nvSpPr>
        <p:spPr bwMode="auto">
          <a:xfrm>
            <a:off x="0" y="0"/>
            <a:ext cx="9144000" cy="1028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G7A02</a:t>
            </a:r>
          </a:p>
          <a:p>
            <a:r>
              <a:rPr lang="en-US" altLang="en-US" dirty="0"/>
              <a:t>Which of the following components are used in a power supply filter network?</a:t>
            </a:r>
          </a:p>
        </p:txBody>
      </p:sp>
      <p:sp>
        <p:nvSpPr>
          <p:cNvPr id="46082" name="Text Box 2">
            <a:extLst>
              <a:ext uri="{FF2B5EF4-FFF2-40B4-BE49-F238E27FC236}">
                <a16:creationId xmlns:a16="http://schemas.microsoft.com/office/drawing/2014/main" id="{3F10BB22-1523-470F-9AA8-156859DBD848}"/>
              </a:ext>
            </a:extLst>
          </p:cNvPr>
          <p:cNvSpPr txBox="1">
            <a:spLocks noChangeArrowheads="1"/>
          </p:cNvSpPr>
          <p:nvPr/>
        </p:nvSpPr>
        <p:spPr bwMode="auto">
          <a:xfrm>
            <a:off x="354143" y="775741"/>
            <a:ext cx="3829050" cy="2800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pPr>
              <a:lnSpc>
                <a:spcPct val="150000"/>
              </a:lnSpc>
            </a:pPr>
            <a:r>
              <a:rPr lang="en-US" altLang="en-US" dirty="0"/>
              <a:t>Diodes</a:t>
            </a:r>
          </a:p>
          <a:p>
            <a:pPr>
              <a:lnSpc>
                <a:spcPct val="150000"/>
              </a:lnSpc>
            </a:pPr>
            <a:r>
              <a:rPr lang="en-US" altLang="en-US" dirty="0"/>
              <a:t>Transformers and transducers</a:t>
            </a:r>
          </a:p>
          <a:p>
            <a:pPr>
              <a:lnSpc>
                <a:spcPct val="150000"/>
              </a:lnSpc>
            </a:pPr>
            <a:r>
              <a:rPr lang="en-US" altLang="en-US" dirty="0"/>
              <a:t>Capacitors and inductors</a:t>
            </a:r>
          </a:p>
          <a:p>
            <a:pPr>
              <a:lnSpc>
                <a:spcPct val="150000"/>
              </a:lnSpc>
            </a:pPr>
            <a:r>
              <a:rPr lang="en-US" altLang="en-US" dirty="0"/>
              <a:t>All these choices are correct </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652470A7-6C36-408A-95E9-10CB4935DB68}" type="slidenum">
              <a:rPr lang="en-US" smtClean="0"/>
              <a:pPr>
                <a:defRPr/>
              </a:pPr>
              <a:t>39</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46082">
                                            <p:txEl>
                                              <p:pRg st="0" end="0"/>
                                            </p:txEl>
                                          </p:spTgt>
                                        </p:tgtEl>
                                        <p:attrNameLst>
                                          <p:attrName>style.color</p:attrName>
                                        </p:attrNameLst>
                                      </p:cBhvr>
                                      <p:to>
                                        <a:srgbClr val="FF1515"/>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additive="repl">
                                        <p:cTn id="10" dur="1000" fill="hold" masterRel="sameClick"/>
                                        <p:tgtEl>
                                          <p:spTgt spid="46082">
                                            <p:txEl>
                                              <p:pRg st="1" end="1"/>
                                            </p:txEl>
                                          </p:spTgt>
                                        </p:tgtEl>
                                        <p:attrNameLst>
                                          <p:attrName>style.color</p:attrName>
                                        </p:attrNameLst>
                                      </p:cBhvr>
                                      <p:to>
                                        <a:srgbClr val="FF1515"/>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dir="cw">
                                      <p:cBhvr additive="repl">
                                        <p:cTn id="14" dur="1000" fill="hold" masterRel="sameClick"/>
                                        <p:tgtEl>
                                          <p:spTgt spid="46082">
                                            <p:txEl>
                                              <p:pRg st="2" end="2"/>
                                            </p:txEl>
                                          </p:spTgt>
                                        </p:tgtEl>
                                        <p:attrNameLst>
                                          <p:attrName>style.color</p:attrName>
                                        </p:attrNameLst>
                                      </p:cBhvr>
                                      <p:to>
                                        <a:srgbClr val="FF1515"/>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dir="cw">
                                      <p:cBhvr additive="repl">
                                        <p:cTn id="18" dur="1000" fill="hold" masterRel="sameClick"/>
                                        <p:tgtEl>
                                          <p:spTgt spid="46082">
                                            <p:txEl>
                                              <p:pRg st="3" end="3"/>
                                            </p:txEl>
                                          </p:spTgt>
                                        </p:tgtEl>
                                        <p:attrNameLst>
                                          <p:attrName>style.color</p:attrName>
                                        </p:attrNameLst>
                                      </p:cBhvr>
                                      <p:to>
                                        <a:srgbClr val="FF1515"/>
                                      </p:to>
                                    </p:animClr>
                                  </p:childTnLst>
                                </p:cTn>
                              </p:par>
                              <p:par>
                                <p:cTn id="19" presetID="5" presetClass="emph" presetSubtype="1" fill="hold" nodeType="withEffect">
                                  <p:stCondLst>
                                    <p:cond delay="0"/>
                                  </p:stCondLst>
                                  <p:childTnLst>
                                    <p:set>
                                      <p:cBhvr additive="repl">
                                        <p:cTn id="20" dur="indefinite"/>
                                        <p:tgtEl>
                                          <p:spTgt spid="46082">
                                            <p:txEl>
                                              <p:pRg st="0" end="0"/>
                                            </p:txEl>
                                          </p:spTgt>
                                        </p:tgtEl>
                                        <p:attrNameLst>
                                          <p:attrName>style.fontStyle</p:attrName>
                                        </p:attrNameLst>
                                      </p:cBhvr>
                                      <p:to>
                                        <p:strVal val="normal"/>
                                      </p:to>
                                    </p:set>
                                    <p:set>
                                      <p:cBhvr additive="repl">
                                        <p:cTn id="21" dur="indefinite"/>
                                        <p:tgtEl>
                                          <p:spTgt spid="46082">
                                            <p:txEl>
                                              <p:pRg st="0" end="0"/>
                                            </p:txEl>
                                          </p:spTgt>
                                        </p:tgtEl>
                                        <p:attrNameLst>
                                          <p:attrName>style.fontWeight</p:attrName>
                                        </p:attrNameLst>
                                      </p:cBhvr>
                                      <p:to>
                                        <p:strVal val="bold"/>
                                      </p:to>
                                    </p:set>
                                    <p:set>
                                      <p:cBhvr additive="repl">
                                        <p:cTn id="22" dur="indefinite"/>
                                        <p:tgtEl>
                                          <p:spTgt spid="46082">
                                            <p:txEl>
                                              <p:pRg st="0" end="0"/>
                                            </p:txEl>
                                          </p:spTgt>
                                        </p:tgtEl>
                                        <p:attrNameLst>
                                          <p:attrName>style.textDecorationUnderline</p:attrName>
                                        </p:attrNameLst>
                                      </p:cBhvr>
                                      <p:to>
                                        <p:strVal val="false"/>
                                      </p:to>
                                    </p:set>
                                  </p:childTnLst>
                                </p:cTn>
                              </p:par>
                              <p:par>
                                <p:cTn id="23" presetID="5" presetClass="emph" presetSubtype="1" fill="hold" nodeType="withEffect">
                                  <p:stCondLst>
                                    <p:cond delay="0"/>
                                  </p:stCondLst>
                                  <p:childTnLst>
                                    <p:set>
                                      <p:cBhvr additive="repl">
                                        <p:cTn id="24" dur="indefinite"/>
                                        <p:tgtEl>
                                          <p:spTgt spid="46082">
                                            <p:txEl>
                                              <p:pRg st="1" end="1"/>
                                            </p:txEl>
                                          </p:spTgt>
                                        </p:tgtEl>
                                        <p:attrNameLst>
                                          <p:attrName>style.fontStyle</p:attrName>
                                        </p:attrNameLst>
                                      </p:cBhvr>
                                      <p:to>
                                        <p:strVal val="normal"/>
                                      </p:to>
                                    </p:set>
                                    <p:set>
                                      <p:cBhvr additive="repl">
                                        <p:cTn id="25" dur="indefinite"/>
                                        <p:tgtEl>
                                          <p:spTgt spid="46082">
                                            <p:txEl>
                                              <p:pRg st="1" end="1"/>
                                            </p:txEl>
                                          </p:spTgt>
                                        </p:tgtEl>
                                        <p:attrNameLst>
                                          <p:attrName>style.fontWeight</p:attrName>
                                        </p:attrNameLst>
                                      </p:cBhvr>
                                      <p:to>
                                        <p:strVal val="bold"/>
                                      </p:to>
                                    </p:set>
                                    <p:set>
                                      <p:cBhvr additive="repl">
                                        <p:cTn id="26" dur="indefinite"/>
                                        <p:tgtEl>
                                          <p:spTgt spid="46082">
                                            <p:txEl>
                                              <p:pRg st="1" end="1"/>
                                            </p:txEl>
                                          </p:spTgt>
                                        </p:tgtEl>
                                        <p:attrNameLst>
                                          <p:attrName>style.textDecorationUnderline</p:attrName>
                                        </p:attrNameLst>
                                      </p:cBhvr>
                                      <p:to>
                                        <p:strVal val="false"/>
                                      </p:to>
                                    </p:set>
                                  </p:childTnLst>
                                </p:cTn>
                              </p:par>
                              <p:par>
                                <p:cTn id="27" presetID="5" presetClass="emph" presetSubtype="1" fill="hold" nodeType="withEffect">
                                  <p:stCondLst>
                                    <p:cond delay="0"/>
                                  </p:stCondLst>
                                  <p:childTnLst>
                                    <p:set>
                                      <p:cBhvr additive="repl">
                                        <p:cTn id="28" dur="indefinite"/>
                                        <p:tgtEl>
                                          <p:spTgt spid="46082">
                                            <p:txEl>
                                              <p:pRg st="2" end="2"/>
                                            </p:txEl>
                                          </p:spTgt>
                                        </p:tgtEl>
                                        <p:attrNameLst>
                                          <p:attrName>style.fontStyle</p:attrName>
                                        </p:attrNameLst>
                                      </p:cBhvr>
                                      <p:to>
                                        <p:strVal val="normal"/>
                                      </p:to>
                                    </p:set>
                                    <p:set>
                                      <p:cBhvr additive="repl">
                                        <p:cTn id="29" dur="indefinite"/>
                                        <p:tgtEl>
                                          <p:spTgt spid="46082">
                                            <p:txEl>
                                              <p:pRg st="2" end="2"/>
                                            </p:txEl>
                                          </p:spTgt>
                                        </p:tgtEl>
                                        <p:attrNameLst>
                                          <p:attrName>style.fontWeight</p:attrName>
                                        </p:attrNameLst>
                                      </p:cBhvr>
                                      <p:to>
                                        <p:strVal val="bold"/>
                                      </p:to>
                                    </p:set>
                                    <p:set>
                                      <p:cBhvr additive="repl">
                                        <p:cTn id="30" dur="indefinite"/>
                                        <p:tgtEl>
                                          <p:spTgt spid="46082">
                                            <p:txEl>
                                              <p:pRg st="2" end="2"/>
                                            </p:txEl>
                                          </p:spTgt>
                                        </p:tgtEl>
                                        <p:attrNameLst>
                                          <p:attrName>style.textDecorationUnderline</p:attrName>
                                        </p:attrNameLst>
                                      </p:cBhvr>
                                      <p:to>
                                        <p:strVal val="false"/>
                                      </p:to>
                                    </p:set>
                                  </p:childTnLst>
                                </p:cTn>
                              </p:par>
                              <p:par>
                                <p:cTn id="31" presetID="5" presetClass="emph" presetSubtype="1" fill="hold" nodeType="withEffect">
                                  <p:stCondLst>
                                    <p:cond delay="0"/>
                                  </p:stCondLst>
                                  <p:childTnLst>
                                    <p:set>
                                      <p:cBhvr additive="repl">
                                        <p:cTn id="32" dur="indefinite"/>
                                        <p:tgtEl>
                                          <p:spTgt spid="46082">
                                            <p:txEl>
                                              <p:pRg st="3" end="3"/>
                                            </p:txEl>
                                          </p:spTgt>
                                        </p:tgtEl>
                                        <p:attrNameLst>
                                          <p:attrName>style.fontStyle</p:attrName>
                                        </p:attrNameLst>
                                      </p:cBhvr>
                                      <p:to>
                                        <p:strVal val="normal"/>
                                      </p:to>
                                    </p:set>
                                    <p:set>
                                      <p:cBhvr additive="repl">
                                        <p:cTn id="33" dur="indefinite"/>
                                        <p:tgtEl>
                                          <p:spTgt spid="46082">
                                            <p:txEl>
                                              <p:pRg st="3" end="3"/>
                                            </p:txEl>
                                          </p:spTgt>
                                        </p:tgtEl>
                                        <p:attrNameLst>
                                          <p:attrName>style.fontWeight</p:attrName>
                                        </p:attrNameLst>
                                      </p:cBhvr>
                                      <p:to>
                                        <p:strVal val="bold"/>
                                      </p:to>
                                    </p:set>
                                    <p:set>
                                      <p:cBhvr additive="repl">
                                        <p:cTn id="34" dur="indefinite"/>
                                        <p:tgtEl>
                                          <p:spTgt spid="46082">
                                            <p:txEl>
                                              <p:pRg st="3" end="3"/>
                                            </p:txEl>
                                          </p:spTgt>
                                        </p:tgtEl>
                                        <p:attrNameLst>
                                          <p:attrName>style.textDecorationUnderline</p:attrName>
                                        </p:attrNameLst>
                                      </p:cBhvr>
                                      <p:to>
                                        <p:strVal val="false"/>
                                      </p:to>
                                    </p:set>
                                  </p:childTnLst>
                                </p:cTn>
                              </p:par>
                              <p:par>
                                <p:cTn id="35" presetID="8" presetClass="emph" fill="hold" nodeType="withEffect">
                                  <p:stCondLst>
                                    <p:cond delay="0"/>
                                  </p:stCondLst>
                                  <p:childTnLst>
                                    <p:animRot by="21600000">
                                      <p:cBhvr additive="repl">
                                        <p:cTn id="36" dur="1000" fill="hold"/>
                                        <p:tgtEl>
                                          <p:spTgt spid="46082">
                                            <p:txEl>
                                              <p:pRg st="0" end="0"/>
                                            </p:txEl>
                                          </p:spTgt>
                                        </p:tgtEl>
                                        <p:attrNameLst>
                                          <p:attrName>r</p:attrName>
                                        </p:attrNameLst>
                                      </p:cBhvr>
                                    </p:animRot>
                                  </p:childTnLst>
                                </p:cTn>
                              </p:par>
                              <p:par>
                                <p:cTn id="37" presetID="8" presetClass="emph" fill="hold" nodeType="withEffect">
                                  <p:stCondLst>
                                    <p:cond delay="0"/>
                                  </p:stCondLst>
                                  <p:childTnLst>
                                    <p:animRot by="21600000">
                                      <p:cBhvr additive="repl">
                                        <p:cTn id="38" dur="1000" fill="hold"/>
                                        <p:tgtEl>
                                          <p:spTgt spid="46082">
                                            <p:txEl>
                                              <p:pRg st="1" end="1"/>
                                            </p:txEl>
                                          </p:spTgt>
                                        </p:tgtEl>
                                        <p:attrNameLst>
                                          <p:attrName>r</p:attrName>
                                        </p:attrNameLst>
                                      </p:cBhvr>
                                    </p:animRot>
                                  </p:childTnLst>
                                </p:cTn>
                              </p:par>
                              <p:par>
                                <p:cTn id="39" presetID="8" presetClass="emph" fill="hold" nodeType="withEffect">
                                  <p:stCondLst>
                                    <p:cond delay="0"/>
                                  </p:stCondLst>
                                  <p:childTnLst>
                                    <p:animRot by="21600000">
                                      <p:cBhvr additive="repl">
                                        <p:cTn id="40" dur="1000" fill="hold"/>
                                        <p:tgtEl>
                                          <p:spTgt spid="46082">
                                            <p:txEl>
                                              <p:pRg st="2" end="2"/>
                                            </p:txEl>
                                          </p:spTgt>
                                        </p:tgtEl>
                                        <p:attrNameLst>
                                          <p:attrName>r</p:attrName>
                                        </p:attrNameLst>
                                      </p:cBhvr>
                                    </p:animRot>
                                  </p:childTnLst>
                                </p:cTn>
                              </p:par>
                              <p:par>
                                <p:cTn id="41" presetID="8" presetClass="emph" fill="hold" nodeType="withEffect">
                                  <p:stCondLst>
                                    <p:cond delay="0"/>
                                  </p:stCondLst>
                                  <p:childTnLst>
                                    <p:animRot by="21600000">
                                      <p:cBhvr additive="repl">
                                        <p:cTn id="42" dur="1000" fill="hold"/>
                                        <p:tgtEl>
                                          <p:spTgt spid="46082">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375172" y="222677"/>
            <a:ext cx="6457950" cy="830997"/>
          </a:xfrm>
        </p:spPr>
        <p:txBody>
          <a:bodyPr vert="horz" wrap="square" lIns="0" tIns="0" rIns="0" bIns="0" numCol="1" rtlCol="0" anchor="ctr" anchorCtr="0" compatLnSpc="1">
            <a:prstTxWarp prst="textNoShape">
              <a:avLst/>
            </a:prstTxWarp>
            <a:spAutoFit/>
          </a:bodyPr>
          <a:lstStyle/>
          <a:p>
            <a:pPr algn="ctr" defTabSz="342900">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pPr>
            <a:r>
              <a:rPr lang="en-GB" altLang="en-US" sz="3000" b="1" dirty="0"/>
              <a:t>General Licensing Class</a:t>
            </a:r>
            <a:br>
              <a:rPr lang="en-GB" altLang="en-US" sz="3000" b="1" dirty="0"/>
            </a:br>
            <a:r>
              <a:rPr lang="en-GB" altLang="en-US" sz="3000" b="1" dirty="0"/>
              <a:t>Chapter 13</a:t>
            </a:r>
          </a:p>
        </p:txBody>
      </p:sp>
      <p:sp>
        <p:nvSpPr>
          <p:cNvPr id="5123" name="Text Box 6"/>
          <p:cNvSpPr txBox="1">
            <a:spLocks noChangeArrowheads="1"/>
          </p:cNvSpPr>
          <p:nvPr/>
        </p:nvSpPr>
        <p:spPr bwMode="auto">
          <a:xfrm>
            <a:off x="2817614" y="1258095"/>
            <a:ext cx="3387801"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fontAlgn="base">
              <a:spcBef>
                <a:spcPct val="50000"/>
              </a:spcBef>
              <a:spcAft>
                <a:spcPct val="0"/>
              </a:spcAft>
              <a:buClrTx/>
              <a:buFontTx/>
              <a:buNone/>
            </a:pPr>
            <a:r>
              <a:rPr lang="en-GB" altLang="en-US" sz="2700" b="1" dirty="0">
                <a:solidFill>
                  <a:srgbClr val="FF3300"/>
                </a:solidFill>
                <a:latin typeface="+mn-lt"/>
              </a:rPr>
              <a:t>Electrical Principles</a:t>
            </a:r>
            <a:endParaRPr lang="en-US" altLang="en-US" sz="2700" b="1" dirty="0">
              <a:solidFill>
                <a:srgbClr val="FF3300"/>
              </a:solidFill>
              <a:latin typeface="+mn-lt"/>
            </a:endParaRPr>
          </a:p>
        </p:txBody>
      </p:sp>
      <p:pic>
        <p:nvPicPr>
          <p:cNvPr id="5124" name="Picture 11" descr="elmer-n-ha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5732" y="2888456"/>
            <a:ext cx="2135981" cy="2193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38996" y="1878567"/>
            <a:ext cx="2135981" cy="320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09EBD82B-5DE7-4A88-AD6F-D6DA23E6C82A}" type="slidenum">
              <a:rPr lang="en-US" altLang="en-US" smtClean="0">
                <a:solidFill>
                  <a:srgbClr val="000066"/>
                </a:solidFill>
              </a:rPr>
              <a:pPr>
                <a:defRPr/>
              </a:pPr>
              <a:t>4</a:t>
            </a:fld>
            <a:endParaRPr lang="en-US" altLang="en-US">
              <a:solidFill>
                <a:srgbClr val="000066"/>
              </a:solidFill>
            </a:endParaRPr>
          </a:p>
        </p:txBody>
      </p:sp>
      <p:sp>
        <p:nvSpPr>
          <p:cNvPr id="4" name="TextBox 3">
            <a:extLst>
              <a:ext uri="{FF2B5EF4-FFF2-40B4-BE49-F238E27FC236}">
                <a16:creationId xmlns:a16="http://schemas.microsoft.com/office/drawing/2014/main" id="{75D16259-77B3-0170-5BE7-590E8C55586B}"/>
              </a:ext>
            </a:extLst>
          </p:cNvPr>
          <p:cNvSpPr txBox="1"/>
          <p:nvPr/>
        </p:nvSpPr>
        <p:spPr>
          <a:xfrm>
            <a:off x="2386407" y="2592616"/>
            <a:ext cx="4206881" cy="507831"/>
          </a:xfrm>
          <a:prstGeom prst="rect">
            <a:avLst/>
          </a:prstGeom>
          <a:noFill/>
        </p:spPr>
        <p:txBody>
          <a:bodyPr wrap="square" rtlCol="0">
            <a:spAutoFit/>
          </a:bodyPr>
          <a:lstStyle/>
          <a:p>
            <a:pPr algn="ctr"/>
            <a:r>
              <a:rPr lang="en-US" sz="1350" dirty="0"/>
              <a:t>Question Pool valid</a:t>
            </a:r>
          </a:p>
          <a:p>
            <a:pPr algn="ctr"/>
            <a:r>
              <a:rPr lang="en-US" sz="1350" dirty="0"/>
              <a:t>July 1</a:t>
            </a:r>
            <a:r>
              <a:rPr lang="en-US" sz="1350" baseline="30000" dirty="0"/>
              <a:t>st</a:t>
            </a:r>
            <a:r>
              <a:rPr lang="en-US" sz="1350" dirty="0"/>
              <a:t>, 2023 Through June 30</a:t>
            </a:r>
            <a:r>
              <a:rPr lang="en-US" sz="1350" baseline="30000" dirty="0"/>
              <a:t>th</a:t>
            </a:r>
            <a:r>
              <a:rPr lang="en-US" sz="1350" dirty="0"/>
              <a:t> 2027</a:t>
            </a:r>
          </a:p>
        </p:txBody>
      </p:sp>
    </p:spTree>
    <p:extLst>
      <p:ext uri="{BB962C8B-B14F-4D97-AF65-F5344CB8AC3E}">
        <p14:creationId xmlns:p14="http://schemas.microsoft.com/office/powerpoint/2010/main" val="152864984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ext Box 1">
            <a:extLst>
              <a:ext uri="{FF2B5EF4-FFF2-40B4-BE49-F238E27FC236}">
                <a16:creationId xmlns:a16="http://schemas.microsoft.com/office/drawing/2014/main" id="{23382F1E-992F-4B45-A542-49BBFB025FB9}"/>
              </a:ext>
            </a:extLst>
          </p:cNvPr>
          <p:cNvSpPr txBox="1">
            <a:spLocks noChangeArrowheads="1"/>
          </p:cNvSpPr>
          <p:nvPr/>
        </p:nvSpPr>
        <p:spPr bwMode="auto">
          <a:xfrm>
            <a:off x="0" y="2244"/>
            <a:ext cx="9144000" cy="9946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G6A04</a:t>
            </a:r>
          </a:p>
          <a:p>
            <a:r>
              <a:rPr lang="en-US" altLang="en-US" dirty="0"/>
              <a:t>Which of the following is characteristic of an electrolytic capacitor?</a:t>
            </a:r>
          </a:p>
        </p:txBody>
      </p:sp>
      <p:sp>
        <p:nvSpPr>
          <p:cNvPr id="47106" name="Text Box 2">
            <a:extLst>
              <a:ext uri="{FF2B5EF4-FFF2-40B4-BE49-F238E27FC236}">
                <a16:creationId xmlns:a16="http://schemas.microsoft.com/office/drawing/2014/main" id="{9CB2DBFF-63EA-4079-B62B-2AFA1DE605EF}"/>
              </a:ext>
            </a:extLst>
          </p:cNvPr>
          <p:cNvSpPr txBox="1">
            <a:spLocks noChangeArrowheads="1"/>
          </p:cNvSpPr>
          <p:nvPr/>
        </p:nvSpPr>
        <p:spPr bwMode="auto">
          <a:xfrm>
            <a:off x="265139" y="765435"/>
            <a:ext cx="4514850" cy="2571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pPr>
              <a:lnSpc>
                <a:spcPct val="150000"/>
              </a:lnSpc>
            </a:pPr>
            <a:r>
              <a:rPr lang="en-US" altLang="en-US" dirty="0"/>
              <a:t>Tight tolerance</a:t>
            </a:r>
          </a:p>
          <a:p>
            <a:pPr>
              <a:lnSpc>
                <a:spcPct val="150000"/>
              </a:lnSpc>
            </a:pPr>
            <a:r>
              <a:rPr lang="en-US" altLang="en-US" dirty="0"/>
              <a:t>Much less leakage than any other type</a:t>
            </a:r>
          </a:p>
          <a:p>
            <a:pPr>
              <a:lnSpc>
                <a:spcPct val="150000"/>
              </a:lnSpc>
            </a:pPr>
            <a:r>
              <a:rPr lang="en-US" altLang="en-US" dirty="0"/>
              <a:t>High capacitance for a given volume</a:t>
            </a:r>
          </a:p>
          <a:p>
            <a:pPr>
              <a:lnSpc>
                <a:spcPct val="150000"/>
              </a:lnSpc>
            </a:pPr>
            <a:r>
              <a:rPr lang="en-US" altLang="en-US" dirty="0"/>
              <a:t>Inexpensive RF capacitor</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652470A7-6C36-408A-95E9-10CB4935DB68}" type="slidenum">
              <a:rPr lang="en-US" smtClean="0"/>
              <a:pPr>
                <a:defRPr/>
              </a:pPr>
              <a:t>40</a:t>
            </a:fld>
            <a:endParaRPr lang="en-US" dirty="0"/>
          </a:p>
        </p:txBody>
      </p:sp>
    </p:spTree>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51FC7A-E0BF-639D-0322-7518100B1027}"/>
            </a:ext>
          </a:extLst>
        </p:cNvPr>
        <p:cNvGrpSpPr/>
        <p:nvPr/>
      </p:nvGrpSpPr>
      <p:grpSpPr>
        <a:xfrm>
          <a:off x="0" y="0"/>
          <a:ext cx="0" cy="0"/>
          <a:chOff x="0" y="0"/>
          <a:chExt cx="0" cy="0"/>
        </a:xfrm>
      </p:grpSpPr>
      <p:sp>
        <p:nvSpPr>
          <p:cNvPr id="56322" name="Text Box 1">
            <a:extLst>
              <a:ext uri="{FF2B5EF4-FFF2-40B4-BE49-F238E27FC236}">
                <a16:creationId xmlns:a16="http://schemas.microsoft.com/office/drawing/2014/main" id="{54111C84-2E59-B9AD-F12E-841B5C65BE04}"/>
              </a:ext>
            </a:extLst>
          </p:cNvPr>
          <p:cNvSpPr txBox="1">
            <a:spLocks noChangeArrowheads="1"/>
          </p:cNvSpPr>
          <p:nvPr/>
        </p:nvSpPr>
        <p:spPr bwMode="auto">
          <a:xfrm>
            <a:off x="0" y="-1"/>
            <a:ext cx="9144000" cy="10568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G7A01 </a:t>
            </a:r>
          </a:p>
          <a:p>
            <a:r>
              <a:rPr lang="en-US" altLang="en-US" dirty="0"/>
              <a:t>What is the function of a power supply bleeder resistor?</a:t>
            </a:r>
          </a:p>
        </p:txBody>
      </p:sp>
      <p:sp>
        <p:nvSpPr>
          <p:cNvPr id="31746" name="Text Box 2">
            <a:extLst>
              <a:ext uri="{FF2B5EF4-FFF2-40B4-BE49-F238E27FC236}">
                <a16:creationId xmlns:a16="http://schemas.microsoft.com/office/drawing/2014/main" id="{418A9CB7-CD9C-9F0A-4A1A-C5CD9F9733C8}"/>
              </a:ext>
            </a:extLst>
          </p:cNvPr>
          <p:cNvSpPr txBox="1">
            <a:spLocks noChangeArrowheads="1"/>
          </p:cNvSpPr>
          <p:nvPr/>
        </p:nvSpPr>
        <p:spPr bwMode="auto">
          <a:xfrm>
            <a:off x="295120" y="1056806"/>
            <a:ext cx="8384186" cy="33203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pPr>
              <a:lnSpc>
                <a:spcPct val="150000"/>
              </a:lnSpc>
            </a:pPr>
            <a:r>
              <a:rPr lang="en-US" altLang="en-US" dirty="0"/>
              <a:t>It acts as a fuse for excess voltage</a:t>
            </a:r>
          </a:p>
          <a:p>
            <a:pPr>
              <a:lnSpc>
                <a:spcPct val="150000"/>
              </a:lnSpc>
            </a:pPr>
            <a:r>
              <a:rPr lang="en-US" altLang="en-US" dirty="0"/>
              <a:t>It discharges the filter capacitors when power is removed</a:t>
            </a:r>
          </a:p>
          <a:p>
            <a:pPr>
              <a:lnSpc>
                <a:spcPct val="150000"/>
              </a:lnSpc>
            </a:pPr>
            <a:r>
              <a:rPr lang="en-US" altLang="en-US" dirty="0"/>
              <a:t>It removes shock hazards from the induction coils</a:t>
            </a:r>
          </a:p>
          <a:p>
            <a:pPr>
              <a:lnSpc>
                <a:spcPct val="150000"/>
              </a:lnSpc>
            </a:pPr>
            <a:r>
              <a:rPr lang="en-US" altLang="en-US" dirty="0"/>
              <a:t>It eliminates ground loop current</a:t>
            </a:r>
          </a:p>
          <a:p>
            <a:pPr marL="0" indent="0">
              <a:lnSpc>
                <a:spcPct val="150000"/>
              </a:lnSpc>
              <a:buNone/>
            </a:pPr>
            <a:br>
              <a:rPr lang="en-US" altLang="en-US" dirty="0"/>
            </a:br>
            <a:endParaRPr lang="en-US" altLang="en-US" dirty="0"/>
          </a:p>
        </p:txBody>
      </p:sp>
      <p:sp>
        <p:nvSpPr>
          <p:cNvPr id="2" name="Slide Number Placeholder 1">
            <a:extLst>
              <a:ext uri="{FF2B5EF4-FFF2-40B4-BE49-F238E27FC236}">
                <a16:creationId xmlns:a16="http://schemas.microsoft.com/office/drawing/2014/main" id="{17B67669-7BDD-D240-D1B3-C7D096214424}"/>
              </a:ext>
            </a:extLst>
          </p:cNvPr>
          <p:cNvSpPr>
            <a:spLocks noGrp="1"/>
          </p:cNvSpPr>
          <p:nvPr>
            <p:ph type="sldNum" sz="quarter" idx="12"/>
          </p:nvPr>
        </p:nvSpPr>
        <p:spPr/>
        <p:txBody>
          <a:bodyPr/>
          <a:lstStyle/>
          <a:p>
            <a:pPr>
              <a:defRPr/>
            </a:pPr>
            <a:fld id="{652470A7-6C36-408A-95E9-10CB4935DB68}" type="slidenum">
              <a:rPr lang="en-US" smtClean="0"/>
              <a:pPr>
                <a:defRPr/>
              </a:pPr>
              <a:t>41</a:t>
            </a:fld>
            <a:endParaRPr lang="en-US" dirty="0"/>
          </a:p>
        </p:txBody>
      </p:sp>
    </p:spTree>
    <p:extLst>
      <p:ext uri="{BB962C8B-B14F-4D97-AF65-F5344CB8AC3E}">
        <p14:creationId xmlns:p14="http://schemas.microsoft.com/office/powerpoint/2010/main" val="1624274021"/>
      </p:ext>
    </p:extLst>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757CD5-04E7-D7AA-B3DA-5440D9BAD62B}"/>
            </a:ext>
          </a:extLst>
        </p:cNvPr>
        <p:cNvGrpSpPr/>
        <p:nvPr/>
      </p:nvGrpSpPr>
      <p:grpSpPr>
        <a:xfrm>
          <a:off x="0" y="0"/>
          <a:ext cx="0" cy="0"/>
          <a:chOff x="0" y="0"/>
          <a:chExt cx="0" cy="0"/>
        </a:xfrm>
      </p:grpSpPr>
      <p:sp>
        <p:nvSpPr>
          <p:cNvPr id="56322" name="Text Box 1">
            <a:extLst>
              <a:ext uri="{FF2B5EF4-FFF2-40B4-BE49-F238E27FC236}">
                <a16:creationId xmlns:a16="http://schemas.microsoft.com/office/drawing/2014/main" id="{BFC6A3AB-3BA1-F5FA-E97C-2B9D6A292E02}"/>
              </a:ext>
            </a:extLst>
          </p:cNvPr>
          <p:cNvSpPr txBox="1">
            <a:spLocks noChangeArrowheads="1"/>
          </p:cNvSpPr>
          <p:nvPr/>
        </p:nvSpPr>
        <p:spPr bwMode="auto">
          <a:xfrm>
            <a:off x="0" y="-1"/>
            <a:ext cx="9144000" cy="10568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G4B06 </a:t>
            </a:r>
          </a:p>
          <a:p>
            <a:r>
              <a:rPr lang="en-US" altLang="en-US" dirty="0"/>
              <a:t>What is an advantage of a digital multimeter as compared to an analog multimeter?</a:t>
            </a:r>
          </a:p>
        </p:txBody>
      </p:sp>
      <p:sp>
        <p:nvSpPr>
          <p:cNvPr id="31746" name="Text Box 2">
            <a:extLst>
              <a:ext uri="{FF2B5EF4-FFF2-40B4-BE49-F238E27FC236}">
                <a16:creationId xmlns:a16="http://schemas.microsoft.com/office/drawing/2014/main" id="{487FFEBA-F4D1-7C03-DE42-82D3028DE7F0}"/>
              </a:ext>
            </a:extLst>
          </p:cNvPr>
          <p:cNvSpPr txBox="1">
            <a:spLocks noChangeArrowheads="1"/>
          </p:cNvSpPr>
          <p:nvPr/>
        </p:nvSpPr>
        <p:spPr bwMode="auto">
          <a:xfrm>
            <a:off x="295120" y="1056806"/>
            <a:ext cx="8384186" cy="33203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pPr>
              <a:lnSpc>
                <a:spcPct val="150000"/>
              </a:lnSpc>
            </a:pPr>
            <a:r>
              <a:rPr lang="en-US" altLang="en-US" dirty="0"/>
              <a:t>Better for measuring computer circuits</a:t>
            </a:r>
          </a:p>
          <a:p>
            <a:pPr>
              <a:lnSpc>
                <a:spcPct val="150000"/>
              </a:lnSpc>
            </a:pPr>
            <a:r>
              <a:rPr lang="en-US" altLang="en-US" dirty="0"/>
              <a:t>Less prone to overload</a:t>
            </a:r>
          </a:p>
          <a:p>
            <a:pPr>
              <a:lnSpc>
                <a:spcPct val="150000"/>
              </a:lnSpc>
            </a:pPr>
            <a:r>
              <a:rPr lang="en-US" altLang="en-US" dirty="0"/>
              <a:t>Higher precision</a:t>
            </a:r>
          </a:p>
          <a:p>
            <a:pPr>
              <a:lnSpc>
                <a:spcPct val="150000"/>
              </a:lnSpc>
            </a:pPr>
            <a:r>
              <a:rPr lang="en-US" altLang="en-US" dirty="0"/>
              <a:t>Faster response</a:t>
            </a:r>
          </a:p>
        </p:txBody>
      </p:sp>
      <p:sp>
        <p:nvSpPr>
          <p:cNvPr id="2" name="Slide Number Placeholder 1">
            <a:extLst>
              <a:ext uri="{FF2B5EF4-FFF2-40B4-BE49-F238E27FC236}">
                <a16:creationId xmlns:a16="http://schemas.microsoft.com/office/drawing/2014/main" id="{5A60F5A6-0642-DC8C-621B-ABB1E4C6FC77}"/>
              </a:ext>
            </a:extLst>
          </p:cNvPr>
          <p:cNvSpPr>
            <a:spLocks noGrp="1"/>
          </p:cNvSpPr>
          <p:nvPr>
            <p:ph type="sldNum" sz="quarter" idx="12"/>
          </p:nvPr>
        </p:nvSpPr>
        <p:spPr/>
        <p:txBody>
          <a:bodyPr/>
          <a:lstStyle/>
          <a:p>
            <a:pPr>
              <a:defRPr/>
            </a:pPr>
            <a:fld id="{652470A7-6C36-408A-95E9-10CB4935DB68}" type="slidenum">
              <a:rPr lang="en-US" smtClean="0"/>
              <a:pPr>
                <a:defRPr/>
              </a:pPr>
              <a:t>42</a:t>
            </a:fld>
            <a:endParaRPr lang="en-US" dirty="0"/>
          </a:p>
        </p:txBody>
      </p:sp>
    </p:spTree>
    <p:extLst>
      <p:ext uri="{BB962C8B-B14F-4D97-AF65-F5344CB8AC3E}">
        <p14:creationId xmlns:p14="http://schemas.microsoft.com/office/powerpoint/2010/main" val="1045411103"/>
      </p:ext>
    </p:extLst>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F1A0FB-92E5-3C7E-740F-026DB1E84A6F}"/>
            </a:ext>
          </a:extLst>
        </p:cNvPr>
        <p:cNvGrpSpPr/>
        <p:nvPr/>
      </p:nvGrpSpPr>
      <p:grpSpPr>
        <a:xfrm>
          <a:off x="0" y="0"/>
          <a:ext cx="0" cy="0"/>
          <a:chOff x="0" y="0"/>
          <a:chExt cx="0" cy="0"/>
        </a:xfrm>
      </p:grpSpPr>
      <p:sp>
        <p:nvSpPr>
          <p:cNvPr id="56322" name="Text Box 1">
            <a:extLst>
              <a:ext uri="{FF2B5EF4-FFF2-40B4-BE49-F238E27FC236}">
                <a16:creationId xmlns:a16="http://schemas.microsoft.com/office/drawing/2014/main" id="{BA3D80AA-08FC-CA3F-0FB5-97A371F164F6}"/>
              </a:ext>
            </a:extLst>
          </p:cNvPr>
          <p:cNvSpPr txBox="1">
            <a:spLocks noChangeArrowheads="1"/>
          </p:cNvSpPr>
          <p:nvPr/>
        </p:nvSpPr>
        <p:spPr bwMode="auto">
          <a:xfrm>
            <a:off x="0" y="-1"/>
            <a:ext cx="9144000" cy="10568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G4B09 </a:t>
            </a:r>
          </a:p>
          <a:p>
            <a:r>
              <a:rPr lang="en-US" altLang="en-US" dirty="0"/>
              <a:t>When is an analog multimeter preferred to a digital multimeter?</a:t>
            </a:r>
          </a:p>
        </p:txBody>
      </p:sp>
      <p:sp>
        <p:nvSpPr>
          <p:cNvPr id="31746" name="Text Box 2">
            <a:extLst>
              <a:ext uri="{FF2B5EF4-FFF2-40B4-BE49-F238E27FC236}">
                <a16:creationId xmlns:a16="http://schemas.microsoft.com/office/drawing/2014/main" id="{B49A7BAB-AAC7-EE94-EE22-8E547F94E065}"/>
              </a:ext>
            </a:extLst>
          </p:cNvPr>
          <p:cNvSpPr txBox="1">
            <a:spLocks noChangeArrowheads="1"/>
          </p:cNvSpPr>
          <p:nvPr/>
        </p:nvSpPr>
        <p:spPr bwMode="auto">
          <a:xfrm>
            <a:off x="295120" y="1056806"/>
            <a:ext cx="8384186" cy="33203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pPr>
              <a:lnSpc>
                <a:spcPct val="150000"/>
              </a:lnSpc>
            </a:pPr>
            <a:r>
              <a:rPr lang="en-US" altLang="en-US" dirty="0"/>
              <a:t>When testing logic circuits</a:t>
            </a:r>
          </a:p>
          <a:p>
            <a:pPr>
              <a:lnSpc>
                <a:spcPct val="150000"/>
              </a:lnSpc>
            </a:pPr>
            <a:r>
              <a:rPr lang="en-US" altLang="en-US" dirty="0"/>
              <a:t>When high precision is desired</a:t>
            </a:r>
          </a:p>
          <a:p>
            <a:pPr>
              <a:lnSpc>
                <a:spcPct val="150000"/>
              </a:lnSpc>
            </a:pPr>
            <a:r>
              <a:rPr lang="en-US" altLang="en-US" dirty="0"/>
              <a:t>When measuring the frequency of an oscillator</a:t>
            </a:r>
          </a:p>
          <a:p>
            <a:pPr>
              <a:lnSpc>
                <a:spcPct val="150000"/>
              </a:lnSpc>
            </a:pPr>
            <a:r>
              <a:rPr lang="en-US" altLang="en-US" dirty="0"/>
              <a:t>When adjusting circuits for maximum or minimum values</a:t>
            </a:r>
          </a:p>
          <a:p>
            <a:pPr marL="0" indent="0">
              <a:lnSpc>
                <a:spcPct val="150000"/>
              </a:lnSpc>
              <a:buNone/>
            </a:pPr>
            <a:br>
              <a:rPr lang="en-US" altLang="en-US" dirty="0"/>
            </a:br>
            <a:endParaRPr lang="en-US" altLang="en-US" dirty="0"/>
          </a:p>
        </p:txBody>
      </p:sp>
      <p:sp>
        <p:nvSpPr>
          <p:cNvPr id="2" name="Slide Number Placeholder 1">
            <a:extLst>
              <a:ext uri="{FF2B5EF4-FFF2-40B4-BE49-F238E27FC236}">
                <a16:creationId xmlns:a16="http://schemas.microsoft.com/office/drawing/2014/main" id="{06C73F34-D6B9-F16B-3F02-2E434400CFBD}"/>
              </a:ext>
            </a:extLst>
          </p:cNvPr>
          <p:cNvSpPr>
            <a:spLocks noGrp="1"/>
          </p:cNvSpPr>
          <p:nvPr>
            <p:ph type="sldNum" sz="quarter" idx="12"/>
          </p:nvPr>
        </p:nvSpPr>
        <p:spPr/>
        <p:txBody>
          <a:bodyPr/>
          <a:lstStyle/>
          <a:p>
            <a:pPr>
              <a:defRPr/>
            </a:pPr>
            <a:fld id="{652470A7-6C36-408A-95E9-10CB4935DB68}" type="slidenum">
              <a:rPr lang="en-US" smtClean="0"/>
              <a:pPr>
                <a:defRPr/>
              </a:pPr>
              <a:t>43</a:t>
            </a:fld>
            <a:endParaRPr lang="en-US" dirty="0"/>
          </a:p>
        </p:txBody>
      </p:sp>
    </p:spTree>
    <p:extLst>
      <p:ext uri="{BB962C8B-B14F-4D97-AF65-F5344CB8AC3E}">
        <p14:creationId xmlns:p14="http://schemas.microsoft.com/office/powerpoint/2010/main" val="3046454302"/>
      </p:ext>
    </p:extLst>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BD7EF5-70F0-3ABC-7AA9-2DE28A213753}"/>
            </a:ext>
          </a:extLst>
        </p:cNvPr>
        <p:cNvGrpSpPr/>
        <p:nvPr/>
      </p:nvGrpSpPr>
      <p:grpSpPr>
        <a:xfrm>
          <a:off x="0" y="0"/>
          <a:ext cx="0" cy="0"/>
          <a:chOff x="0" y="0"/>
          <a:chExt cx="0" cy="0"/>
        </a:xfrm>
      </p:grpSpPr>
      <p:sp>
        <p:nvSpPr>
          <p:cNvPr id="56322" name="Text Box 1">
            <a:extLst>
              <a:ext uri="{FF2B5EF4-FFF2-40B4-BE49-F238E27FC236}">
                <a16:creationId xmlns:a16="http://schemas.microsoft.com/office/drawing/2014/main" id="{A0373F4A-CF38-467F-B0A5-02C39152C3B0}"/>
              </a:ext>
            </a:extLst>
          </p:cNvPr>
          <p:cNvSpPr txBox="1">
            <a:spLocks noChangeArrowheads="1"/>
          </p:cNvSpPr>
          <p:nvPr/>
        </p:nvSpPr>
        <p:spPr bwMode="auto">
          <a:xfrm>
            <a:off x="0" y="-1"/>
            <a:ext cx="9144000" cy="10568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G4B05 </a:t>
            </a:r>
          </a:p>
          <a:p>
            <a:r>
              <a:rPr lang="en-US" altLang="en-US" dirty="0"/>
              <a:t>Why do voltmeters have high input impedance?</a:t>
            </a:r>
          </a:p>
        </p:txBody>
      </p:sp>
      <p:sp>
        <p:nvSpPr>
          <p:cNvPr id="31746" name="Text Box 2">
            <a:extLst>
              <a:ext uri="{FF2B5EF4-FFF2-40B4-BE49-F238E27FC236}">
                <a16:creationId xmlns:a16="http://schemas.microsoft.com/office/drawing/2014/main" id="{2878A3E6-0970-E5A4-7D62-0D13067C81DA}"/>
              </a:ext>
            </a:extLst>
          </p:cNvPr>
          <p:cNvSpPr txBox="1">
            <a:spLocks noChangeArrowheads="1"/>
          </p:cNvSpPr>
          <p:nvPr/>
        </p:nvSpPr>
        <p:spPr bwMode="auto">
          <a:xfrm>
            <a:off x="295120" y="1056806"/>
            <a:ext cx="8384186" cy="33203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pPr>
              <a:lnSpc>
                <a:spcPct val="150000"/>
              </a:lnSpc>
            </a:pPr>
            <a:r>
              <a:rPr lang="en-US" altLang="en-US" dirty="0"/>
              <a:t>It improves the frequency response</a:t>
            </a:r>
          </a:p>
          <a:p>
            <a:pPr>
              <a:lnSpc>
                <a:spcPct val="150000"/>
              </a:lnSpc>
            </a:pPr>
            <a:r>
              <a:rPr lang="en-US" altLang="en-US" dirty="0"/>
              <a:t>It allows for higher voltages to be safely measured</a:t>
            </a:r>
          </a:p>
          <a:p>
            <a:pPr>
              <a:lnSpc>
                <a:spcPct val="150000"/>
              </a:lnSpc>
            </a:pPr>
            <a:r>
              <a:rPr lang="en-US" altLang="en-US" dirty="0"/>
              <a:t>It improves the resolution of the readings</a:t>
            </a:r>
          </a:p>
          <a:p>
            <a:pPr>
              <a:lnSpc>
                <a:spcPct val="150000"/>
              </a:lnSpc>
            </a:pPr>
            <a:r>
              <a:rPr lang="en-US" altLang="en-US" dirty="0"/>
              <a:t>It decreases the loading on circuits being measured</a:t>
            </a:r>
            <a:br>
              <a:rPr lang="en-US" altLang="en-US" dirty="0"/>
            </a:br>
            <a:endParaRPr lang="en-US" altLang="en-US" dirty="0"/>
          </a:p>
        </p:txBody>
      </p:sp>
      <p:sp>
        <p:nvSpPr>
          <p:cNvPr id="2" name="Slide Number Placeholder 1">
            <a:extLst>
              <a:ext uri="{FF2B5EF4-FFF2-40B4-BE49-F238E27FC236}">
                <a16:creationId xmlns:a16="http://schemas.microsoft.com/office/drawing/2014/main" id="{9F6F0B3B-4BB2-E024-8C64-29B93F23A927}"/>
              </a:ext>
            </a:extLst>
          </p:cNvPr>
          <p:cNvSpPr>
            <a:spLocks noGrp="1"/>
          </p:cNvSpPr>
          <p:nvPr>
            <p:ph type="sldNum" sz="quarter" idx="12"/>
          </p:nvPr>
        </p:nvSpPr>
        <p:spPr/>
        <p:txBody>
          <a:bodyPr/>
          <a:lstStyle/>
          <a:p>
            <a:pPr>
              <a:defRPr/>
            </a:pPr>
            <a:fld id="{652470A7-6C36-408A-95E9-10CB4935DB68}" type="slidenum">
              <a:rPr lang="en-US" smtClean="0"/>
              <a:pPr>
                <a:defRPr/>
              </a:pPr>
              <a:t>44</a:t>
            </a:fld>
            <a:endParaRPr lang="en-US" dirty="0"/>
          </a:p>
        </p:txBody>
      </p:sp>
    </p:spTree>
    <p:extLst>
      <p:ext uri="{BB962C8B-B14F-4D97-AF65-F5344CB8AC3E}">
        <p14:creationId xmlns:p14="http://schemas.microsoft.com/office/powerpoint/2010/main" val="1035036934"/>
      </p:ext>
    </p:extLst>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25705E-D726-2C9B-6000-6D0ED753FDE3}"/>
            </a:ext>
          </a:extLst>
        </p:cNvPr>
        <p:cNvGrpSpPr/>
        <p:nvPr/>
      </p:nvGrpSpPr>
      <p:grpSpPr>
        <a:xfrm>
          <a:off x="0" y="0"/>
          <a:ext cx="0" cy="0"/>
          <a:chOff x="0" y="0"/>
          <a:chExt cx="0" cy="0"/>
        </a:xfrm>
      </p:grpSpPr>
      <p:sp>
        <p:nvSpPr>
          <p:cNvPr id="56322" name="Text Box 1">
            <a:extLst>
              <a:ext uri="{FF2B5EF4-FFF2-40B4-BE49-F238E27FC236}">
                <a16:creationId xmlns:a16="http://schemas.microsoft.com/office/drawing/2014/main" id="{503AE56B-62D1-15CF-674E-4B8816719466}"/>
              </a:ext>
            </a:extLst>
          </p:cNvPr>
          <p:cNvSpPr txBox="1">
            <a:spLocks noChangeArrowheads="1"/>
          </p:cNvSpPr>
          <p:nvPr/>
        </p:nvSpPr>
        <p:spPr bwMode="auto">
          <a:xfrm>
            <a:off x="0" y="-1"/>
            <a:ext cx="9144000" cy="10568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G6A02</a:t>
            </a:r>
          </a:p>
          <a:p>
            <a:r>
              <a:rPr lang="en-US" altLang="en-US" dirty="0"/>
              <a:t>What is an advantage of batteries with low internal resistance?</a:t>
            </a:r>
          </a:p>
        </p:txBody>
      </p:sp>
      <p:sp>
        <p:nvSpPr>
          <p:cNvPr id="31746" name="Text Box 2">
            <a:extLst>
              <a:ext uri="{FF2B5EF4-FFF2-40B4-BE49-F238E27FC236}">
                <a16:creationId xmlns:a16="http://schemas.microsoft.com/office/drawing/2014/main" id="{05A55366-0C5C-5A2D-D627-0DFBCA63230D}"/>
              </a:ext>
            </a:extLst>
          </p:cNvPr>
          <p:cNvSpPr txBox="1">
            <a:spLocks noChangeArrowheads="1"/>
          </p:cNvSpPr>
          <p:nvPr/>
        </p:nvSpPr>
        <p:spPr bwMode="auto">
          <a:xfrm>
            <a:off x="295120" y="1056806"/>
            <a:ext cx="8384186" cy="33203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pPr>
              <a:lnSpc>
                <a:spcPct val="150000"/>
              </a:lnSpc>
            </a:pPr>
            <a:r>
              <a:rPr lang="en-US" altLang="en-US" dirty="0"/>
              <a:t>Long life</a:t>
            </a:r>
          </a:p>
          <a:p>
            <a:pPr>
              <a:lnSpc>
                <a:spcPct val="150000"/>
              </a:lnSpc>
            </a:pPr>
            <a:r>
              <a:rPr lang="en-US" altLang="en-US" dirty="0"/>
              <a:t>High discharge current</a:t>
            </a:r>
          </a:p>
          <a:p>
            <a:pPr>
              <a:lnSpc>
                <a:spcPct val="150000"/>
              </a:lnSpc>
            </a:pPr>
            <a:r>
              <a:rPr lang="en-US" altLang="en-US" dirty="0"/>
              <a:t>High voltage</a:t>
            </a:r>
          </a:p>
          <a:p>
            <a:pPr>
              <a:lnSpc>
                <a:spcPct val="150000"/>
              </a:lnSpc>
            </a:pPr>
            <a:r>
              <a:rPr lang="en-US" altLang="en-US" dirty="0"/>
              <a:t>Rapid recharge</a:t>
            </a:r>
            <a:br>
              <a:rPr lang="en-US" altLang="en-US" dirty="0"/>
            </a:br>
            <a:endParaRPr lang="en-US" altLang="en-US" dirty="0"/>
          </a:p>
        </p:txBody>
      </p:sp>
      <p:sp>
        <p:nvSpPr>
          <p:cNvPr id="2" name="Slide Number Placeholder 1">
            <a:extLst>
              <a:ext uri="{FF2B5EF4-FFF2-40B4-BE49-F238E27FC236}">
                <a16:creationId xmlns:a16="http://schemas.microsoft.com/office/drawing/2014/main" id="{848FB4C0-4094-BEE6-9943-47F4D953C930}"/>
              </a:ext>
            </a:extLst>
          </p:cNvPr>
          <p:cNvSpPr>
            <a:spLocks noGrp="1"/>
          </p:cNvSpPr>
          <p:nvPr>
            <p:ph type="sldNum" sz="quarter" idx="12"/>
          </p:nvPr>
        </p:nvSpPr>
        <p:spPr/>
        <p:txBody>
          <a:bodyPr/>
          <a:lstStyle/>
          <a:p>
            <a:pPr>
              <a:defRPr/>
            </a:pPr>
            <a:fld id="{652470A7-6C36-408A-95E9-10CB4935DB68}" type="slidenum">
              <a:rPr lang="en-US" smtClean="0"/>
              <a:pPr>
                <a:defRPr/>
              </a:pPr>
              <a:t>45</a:t>
            </a:fld>
            <a:endParaRPr lang="en-US" dirty="0"/>
          </a:p>
        </p:txBody>
      </p:sp>
    </p:spTree>
    <p:extLst>
      <p:ext uri="{BB962C8B-B14F-4D97-AF65-F5344CB8AC3E}">
        <p14:creationId xmlns:p14="http://schemas.microsoft.com/office/powerpoint/2010/main" val="1138957457"/>
      </p:ext>
    </p:extLst>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C14D70-5B3F-851B-5632-F3101CE82EF7}"/>
            </a:ext>
          </a:extLst>
        </p:cNvPr>
        <p:cNvGrpSpPr/>
        <p:nvPr/>
      </p:nvGrpSpPr>
      <p:grpSpPr>
        <a:xfrm>
          <a:off x="0" y="0"/>
          <a:ext cx="0" cy="0"/>
          <a:chOff x="0" y="0"/>
          <a:chExt cx="0" cy="0"/>
        </a:xfrm>
      </p:grpSpPr>
      <p:sp>
        <p:nvSpPr>
          <p:cNvPr id="56322" name="Text Box 1">
            <a:extLst>
              <a:ext uri="{FF2B5EF4-FFF2-40B4-BE49-F238E27FC236}">
                <a16:creationId xmlns:a16="http://schemas.microsoft.com/office/drawing/2014/main" id="{D750FDC6-4AD2-6429-F64A-AEC20B23DF8F}"/>
              </a:ext>
            </a:extLst>
          </p:cNvPr>
          <p:cNvSpPr txBox="1">
            <a:spLocks noChangeArrowheads="1"/>
          </p:cNvSpPr>
          <p:nvPr/>
        </p:nvSpPr>
        <p:spPr bwMode="auto">
          <a:xfrm>
            <a:off x="0" y="-1"/>
            <a:ext cx="9144000" cy="10568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G6A01  </a:t>
            </a:r>
          </a:p>
          <a:p>
            <a:r>
              <a:rPr lang="en-US" altLang="en-US" dirty="0"/>
              <a:t>What is the minimum allowable discharge voltage for maximum life of a standard 12-volt lead-acid battery?</a:t>
            </a:r>
          </a:p>
        </p:txBody>
      </p:sp>
      <p:sp>
        <p:nvSpPr>
          <p:cNvPr id="31746" name="Text Box 2">
            <a:extLst>
              <a:ext uri="{FF2B5EF4-FFF2-40B4-BE49-F238E27FC236}">
                <a16:creationId xmlns:a16="http://schemas.microsoft.com/office/drawing/2014/main" id="{6AF74BBC-769A-40D4-2C30-49C1D7488204}"/>
              </a:ext>
            </a:extLst>
          </p:cNvPr>
          <p:cNvSpPr txBox="1">
            <a:spLocks noChangeArrowheads="1"/>
          </p:cNvSpPr>
          <p:nvPr/>
        </p:nvSpPr>
        <p:spPr bwMode="auto">
          <a:xfrm>
            <a:off x="295120" y="1056806"/>
            <a:ext cx="8384186" cy="33203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pPr>
              <a:lnSpc>
                <a:spcPct val="150000"/>
              </a:lnSpc>
            </a:pPr>
            <a:r>
              <a:rPr lang="en-US" altLang="en-US" dirty="0"/>
              <a:t>6 volts</a:t>
            </a:r>
          </a:p>
          <a:p>
            <a:pPr>
              <a:lnSpc>
                <a:spcPct val="150000"/>
              </a:lnSpc>
            </a:pPr>
            <a:r>
              <a:rPr lang="en-US" altLang="en-US" dirty="0"/>
              <a:t>8.5 volts</a:t>
            </a:r>
          </a:p>
          <a:p>
            <a:pPr>
              <a:lnSpc>
                <a:spcPct val="150000"/>
              </a:lnSpc>
            </a:pPr>
            <a:r>
              <a:rPr lang="en-US" altLang="en-US" dirty="0"/>
              <a:t>10.5 volts</a:t>
            </a:r>
          </a:p>
          <a:p>
            <a:pPr>
              <a:lnSpc>
                <a:spcPct val="150000"/>
              </a:lnSpc>
            </a:pPr>
            <a:r>
              <a:rPr lang="en-US" altLang="en-US" dirty="0"/>
              <a:t>12 volts</a:t>
            </a:r>
            <a:br>
              <a:rPr lang="en-US" altLang="en-US" dirty="0"/>
            </a:br>
            <a:endParaRPr lang="en-US" altLang="en-US" dirty="0"/>
          </a:p>
        </p:txBody>
      </p:sp>
      <p:sp>
        <p:nvSpPr>
          <p:cNvPr id="2" name="Slide Number Placeholder 1">
            <a:extLst>
              <a:ext uri="{FF2B5EF4-FFF2-40B4-BE49-F238E27FC236}">
                <a16:creationId xmlns:a16="http://schemas.microsoft.com/office/drawing/2014/main" id="{F4247CC4-CF33-D929-D581-5D98B48C539A}"/>
              </a:ext>
            </a:extLst>
          </p:cNvPr>
          <p:cNvSpPr>
            <a:spLocks noGrp="1"/>
          </p:cNvSpPr>
          <p:nvPr>
            <p:ph type="sldNum" sz="quarter" idx="12"/>
          </p:nvPr>
        </p:nvSpPr>
        <p:spPr/>
        <p:txBody>
          <a:bodyPr/>
          <a:lstStyle/>
          <a:p>
            <a:pPr>
              <a:defRPr/>
            </a:pPr>
            <a:fld id="{652470A7-6C36-408A-95E9-10CB4935DB68}" type="slidenum">
              <a:rPr lang="en-US" smtClean="0"/>
              <a:pPr>
                <a:defRPr/>
              </a:pPr>
              <a:t>46</a:t>
            </a:fld>
            <a:endParaRPr lang="en-US" dirty="0"/>
          </a:p>
        </p:txBody>
      </p:sp>
    </p:spTree>
    <p:extLst>
      <p:ext uri="{BB962C8B-B14F-4D97-AF65-F5344CB8AC3E}">
        <p14:creationId xmlns:p14="http://schemas.microsoft.com/office/powerpoint/2010/main" val="1205817347"/>
      </p:ext>
    </p:extLst>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19347D-B22B-27C9-2841-686C75F533BE}"/>
            </a:ext>
          </a:extLst>
        </p:cNvPr>
        <p:cNvGrpSpPr/>
        <p:nvPr/>
      </p:nvGrpSpPr>
      <p:grpSpPr>
        <a:xfrm>
          <a:off x="0" y="0"/>
          <a:ext cx="0" cy="0"/>
          <a:chOff x="0" y="0"/>
          <a:chExt cx="0" cy="0"/>
        </a:xfrm>
      </p:grpSpPr>
      <p:sp>
        <p:nvSpPr>
          <p:cNvPr id="56322" name="Text Box 1">
            <a:extLst>
              <a:ext uri="{FF2B5EF4-FFF2-40B4-BE49-F238E27FC236}">
                <a16:creationId xmlns:a16="http://schemas.microsoft.com/office/drawing/2014/main" id="{F720524B-A340-BB23-4CF9-65E9DD1DDC3C}"/>
              </a:ext>
            </a:extLst>
          </p:cNvPr>
          <p:cNvSpPr txBox="1">
            <a:spLocks noChangeArrowheads="1"/>
          </p:cNvSpPr>
          <p:nvPr/>
        </p:nvSpPr>
        <p:spPr bwMode="auto">
          <a:xfrm>
            <a:off x="0" y="-1"/>
            <a:ext cx="9144000" cy="10568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G4E09 </a:t>
            </a:r>
          </a:p>
          <a:p>
            <a:r>
              <a:rPr lang="en-US" altLang="en-US" dirty="0"/>
              <a:t>What is the approximate open-circuit voltage from a fully illuminated silicon photovoltaic cell?</a:t>
            </a:r>
          </a:p>
        </p:txBody>
      </p:sp>
      <p:sp>
        <p:nvSpPr>
          <p:cNvPr id="31746" name="Text Box 2">
            <a:extLst>
              <a:ext uri="{FF2B5EF4-FFF2-40B4-BE49-F238E27FC236}">
                <a16:creationId xmlns:a16="http://schemas.microsoft.com/office/drawing/2014/main" id="{39FC4E0A-E072-FB3B-C9FC-66825B9535FC}"/>
              </a:ext>
            </a:extLst>
          </p:cNvPr>
          <p:cNvSpPr txBox="1">
            <a:spLocks noChangeArrowheads="1"/>
          </p:cNvSpPr>
          <p:nvPr/>
        </p:nvSpPr>
        <p:spPr bwMode="auto">
          <a:xfrm>
            <a:off x="295120" y="1056806"/>
            <a:ext cx="8384186" cy="33203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pPr>
              <a:lnSpc>
                <a:spcPct val="150000"/>
              </a:lnSpc>
            </a:pPr>
            <a:r>
              <a:rPr lang="en-US" altLang="en-US" dirty="0"/>
              <a:t>0.02 VDC</a:t>
            </a:r>
          </a:p>
          <a:p>
            <a:pPr>
              <a:lnSpc>
                <a:spcPct val="150000"/>
              </a:lnSpc>
            </a:pPr>
            <a:r>
              <a:rPr lang="en-US" altLang="en-US" dirty="0"/>
              <a:t>0.5 VDC</a:t>
            </a:r>
          </a:p>
          <a:p>
            <a:pPr>
              <a:lnSpc>
                <a:spcPct val="150000"/>
              </a:lnSpc>
            </a:pPr>
            <a:r>
              <a:rPr lang="en-US" altLang="en-US" dirty="0"/>
              <a:t>0.2 VDC</a:t>
            </a:r>
          </a:p>
          <a:p>
            <a:pPr>
              <a:lnSpc>
                <a:spcPct val="150000"/>
              </a:lnSpc>
            </a:pPr>
            <a:r>
              <a:rPr lang="en-US" altLang="en-US" dirty="0"/>
              <a:t>1.38 VDC</a:t>
            </a:r>
            <a:br>
              <a:rPr lang="en-US" altLang="en-US" dirty="0"/>
            </a:br>
            <a:endParaRPr lang="en-US" altLang="en-US" dirty="0"/>
          </a:p>
        </p:txBody>
      </p:sp>
      <p:sp>
        <p:nvSpPr>
          <p:cNvPr id="2" name="Slide Number Placeholder 1">
            <a:extLst>
              <a:ext uri="{FF2B5EF4-FFF2-40B4-BE49-F238E27FC236}">
                <a16:creationId xmlns:a16="http://schemas.microsoft.com/office/drawing/2014/main" id="{A9CE1843-327F-5C2D-8A09-1C7847ECA61A}"/>
              </a:ext>
            </a:extLst>
          </p:cNvPr>
          <p:cNvSpPr>
            <a:spLocks noGrp="1"/>
          </p:cNvSpPr>
          <p:nvPr>
            <p:ph type="sldNum" sz="quarter" idx="12"/>
          </p:nvPr>
        </p:nvSpPr>
        <p:spPr/>
        <p:txBody>
          <a:bodyPr/>
          <a:lstStyle/>
          <a:p>
            <a:pPr>
              <a:defRPr/>
            </a:pPr>
            <a:fld id="{652470A7-6C36-408A-95E9-10CB4935DB68}" type="slidenum">
              <a:rPr lang="en-US" smtClean="0"/>
              <a:pPr>
                <a:defRPr/>
              </a:pPr>
              <a:t>47</a:t>
            </a:fld>
            <a:endParaRPr lang="en-US" dirty="0"/>
          </a:p>
        </p:txBody>
      </p:sp>
    </p:spTree>
    <p:extLst>
      <p:ext uri="{BB962C8B-B14F-4D97-AF65-F5344CB8AC3E}">
        <p14:creationId xmlns:p14="http://schemas.microsoft.com/office/powerpoint/2010/main" val="2873825635"/>
      </p:ext>
    </p:extLst>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CA53F9-521C-AD18-8AB8-E7CF272DECC7}"/>
            </a:ext>
          </a:extLst>
        </p:cNvPr>
        <p:cNvGrpSpPr/>
        <p:nvPr/>
      </p:nvGrpSpPr>
      <p:grpSpPr>
        <a:xfrm>
          <a:off x="0" y="0"/>
          <a:ext cx="0" cy="0"/>
          <a:chOff x="0" y="0"/>
          <a:chExt cx="0" cy="0"/>
        </a:xfrm>
      </p:grpSpPr>
      <p:sp>
        <p:nvSpPr>
          <p:cNvPr id="56322" name="Text Box 1">
            <a:extLst>
              <a:ext uri="{FF2B5EF4-FFF2-40B4-BE49-F238E27FC236}">
                <a16:creationId xmlns:a16="http://schemas.microsoft.com/office/drawing/2014/main" id="{6010A184-03FF-9A7F-9F66-094C150B68AE}"/>
              </a:ext>
            </a:extLst>
          </p:cNvPr>
          <p:cNvSpPr txBox="1">
            <a:spLocks noChangeArrowheads="1"/>
          </p:cNvSpPr>
          <p:nvPr/>
        </p:nvSpPr>
        <p:spPr bwMode="auto">
          <a:xfrm>
            <a:off x="0" y="-1"/>
            <a:ext cx="9144000" cy="10568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G4E08  </a:t>
            </a:r>
          </a:p>
          <a:p>
            <a:r>
              <a:rPr lang="en-US" altLang="en-US" dirty="0"/>
              <a:t>In what configuration are the individual cells in a solar panel connected together?</a:t>
            </a:r>
          </a:p>
        </p:txBody>
      </p:sp>
      <p:sp>
        <p:nvSpPr>
          <p:cNvPr id="31746" name="Text Box 2">
            <a:extLst>
              <a:ext uri="{FF2B5EF4-FFF2-40B4-BE49-F238E27FC236}">
                <a16:creationId xmlns:a16="http://schemas.microsoft.com/office/drawing/2014/main" id="{10B37CFA-1494-5753-3892-A6E63C00B11D}"/>
              </a:ext>
            </a:extLst>
          </p:cNvPr>
          <p:cNvSpPr txBox="1">
            <a:spLocks noChangeArrowheads="1"/>
          </p:cNvSpPr>
          <p:nvPr/>
        </p:nvSpPr>
        <p:spPr bwMode="auto">
          <a:xfrm>
            <a:off x="295120" y="1056806"/>
            <a:ext cx="8384186" cy="33203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pPr>
              <a:lnSpc>
                <a:spcPct val="150000"/>
              </a:lnSpc>
            </a:pPr>
            <a:r>
              <a:rPr lang="en-US" altLang="en-US" dirty="0"/>
              <a:t>Series-parallel</a:t>
            </a:r>
          </a:p>
          <a:p>
            <a:pPr>
              <a:lnSpc>
                <a:spcPct val="150000"/>
              </a:lnSpc>
            </a:pPr>
            <a:r>
              <a:rPr lang="en-US" altLang="en-US" dirty="0"/>
              <a:t>Shunt</a:t>
            </a:r>
          </a:p>
          <a:p>
            <a:pPr>
              <a:lnSpc>
                <a:spcPct val="150000"/>
              </a:lnSpc>
            </a:pPr>
            <a:r>
              <a:rPr lang="en-US" altLang="en-US" dirty="0"/>
              <a:t>Bypass</a:t>
            </a:r>
          </a:p>
          <a:p>
            <a:pPr>
              <a:lnSpc>
                <a:spcPct val="150000"/>
              </a:lnSpc>
            </a:pPr>
            <a:r>
              <a:rPr lang="en-US" altLang="en-US" dirty="0"/>
              <a:t>Full-wave bridge</a:t>
            </a:r>
            <a:br>
              <a:rPr lang="en-US" altLang="en-US" dirty="0"/>
            </a:br>
            <a:endParaRPr lang="en-US" altLang="en-US" dirty="0"/>
          </a:p>
        </p:txBody>
      </p:sp>
      <p:sp>
        <p:nvSpPr>
          <p:cNvPr id="2" name="Slide Number Placeholder 1">
            <a:extLst>
              <a:ext uri="{FF2B5EF4-FFF2-40B4-BE49-F238E27FC236}">
                <a16:creationId xmlns:a16="http://schemas.microsoft.com/office/drawing/2014/main" id="{3C2D29DA-475A-24DE-E996-A52E2D6442CF}"/>
              </a:ext>
            </a:extLst>
          </p:cNvPr>
          <p:cNvSpPr>
            <a:spLocks noGrp="1"/>
          </p:cNvSpPr>
          <p:nvPr>
            <p:ph type="sldNum" sz="quarter" idx="12"/>
          </p:nvPr>
        </p:nvSpPr>
        <p:spPr/>
        <p:txBody>
          <a:bodyPr/>
          <a:lstStyle/>
          <a:p>
            <a:pPr>
              <a:defRPr/>
            </a:pPr>
            <a:fld id="{652470A7-6C36-408A-95E9-10CB4935DB68}" type="slidenum">
              <a:rPr lang="en-US" smtClean="0"/>
              <a:pPr>
                <a:defRPr/>
              </a:pPr>
              <a:t>48</a:t>
            </a:fld>
            <a:endParaRPr lang="en-US" dirty="0"/>
          </a:p>
        </p:txBody>
      </p:sp>
    </p:spTree>
    <p:extLst>
      <p:ext uri="{BB962C8B-B14F-4D97-AF65-F5344CB8AC3E}">
        <p14:creationId xmlns:p14="http://schemas.microsoft.com/office/powerpoint/2010/main" val="3025163419"/>
      </p:ext>
    </p:extLst>
  </p:cSld>
  <p:clrMapOvr>
    <a:masterClrMapping/>
  </p:clrMapOvr>
  <p:transition spd="slow"/>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5F8CA0-76DD-0047-8DF5-C29CEC610837}"/>
            </a:ext>
          </a:extLst>
        </p:cNvPr>
        <p:cNvGrpSpPr/>
        <p:nvPr/>
      </p:nvGrpSpPr>
      <p:grpSpPr>
        <a:xfrm>
          <a:off x="0" y="0"/>
          <a:ext cx="0" cy="0"/>
          <a:chOff x="0" y="0"/>
          <a:chExt cx="0" cy="0"/>
        </a:xfrm>
      </p:grpSpPr>
      <p:sp>
        <p:nvSpPr>
          <p:cNvPr id="56322" name="Text Box 1">
            <a:extLst>
              <a:ext uri="{FF2B5EF4-FFF2-40B4-BE49-F238E27FC236}">
                <a16:creationId xmlns:a16="http://schemas.microsoft.com/office/drawing/2014/main" id="{1D52F267-DEB0-9404-691D-C708120C67F6}"/>
              </a:ext>
            </a:extLst>
          </p:cNvPr>
          <p:cNvSpPr txBox="1">
            <a:spLocks noChangeArrowheads="1"/>
          </p:cNvSpPr>
          <p:nvPr/>
        </p:nvSpPr>
        <p:spPr bwMode="auto">
          <a:xfrm>
            <a:off x="0" y="-1"/>
            <a:ext cx="9144000" cy="10568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G4E10</a:t>
            </a:r>
          </a:p>
          <a:p>
            <a:r>
              <a:rPr lang="en-US" altLang="en-US" dirty="0"/>
              <a:t>Why should a series diode be connected between a solar panel and a storage battery that is being charged by the panel?</a:t>
            </a:r>
          </a:p>
        </p:txBody>
      </p:sp>
      <p:sp>
        <p:nvSpPr>
          <p:cNvPr id="31746" name="Text Box 2">
            <a:extLst>
              <a:ext uri="{FF2B5EF4-FFF2-40B4-BE49-F238E27FC236}">
                <a16:creationId xmlns:a16="http://schemas.microsoft.com/office/drawing/2014/main" id="{37C27FA5-56A4-ECA1-6CC5-A2BD66C4011E}"/>
              </a:ext>
            </a:extLst>
          </p:cNvPr>
          <p:cNvSpPr txBox="1">
            <a:spLocks noChangeArrowheads="1"/>
          </p:cNvSpPr>
          <p:nvPr/>
        </p:nvSpPr>
        <p:spPr bwMode="auto">
          <a:xfrm>
            <a:off x="295120" y="1056806"/>
            <a:ext cx="8384186" cy="33203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pPr>
              <a:lnSpc>
                <a:spcPct val="150000"/>
              </a:lnSpc>
            </a:pPr>
            <a:r>
              <a:rPr lang="en-US" altLang="en-US" dirty="0"/>
              <a:t>To prevent overload by regulating the charging voltage</a:t>
            </a:r>
          </a:p>
          <a:p>
            <a:pPr>
              <a:lnSpc>
                <a:spcPct val="150000"/>
              </a:lnSpc>
            </a:pPr>
            <a:r>
              <a:rPr lang="en-US" altLang="en-US" dirty="0"/>
              <a:t>To prevent discharge of the battery through the panel during times of low or no illumination</a:t>
            </a:r>
          </a:p>
          <a:p>
            <a:pPr>
              <a:lnSpc>
                <a:spcPct val="150000"/>
              </a:lnSpc>
            </a:pPr>
            <a:r>
              <a:rPr lang="en-US" altLang="en-US" dirty="0"/>
              <a:t>To limit the current flowing from the panel to a safe value</a:t>
            </a:r>
          </a:p>
          <a:p>
            <a:pPr>
              <a:lnSpc>
                <a:spcPct val="150000"/>
              </a:lnSpc>
            </a:pPr>
            <a:r>
              <a:rPr lang="en-US" altLang="en-US" dirty="0"/>
              <a:t>To prevent damage to the battery due to excessive voltage at high illumination levels</a:t>
            </a:r>
            <a:br>
              <a:rPr lang="en-US" altLang="en-US" dirty="0"/>
            </a:br>
            <a:endParaRPr lang="en-US" altLang="en-US" dirty="0"/>
          </a:p>
        </p:txBody>
      </p:sp>
      <p:sp>
        <p:nvSpPr>
          <p:cNvPr id="2" name="Slide Number Placeholder 1">
            <a:extLst>
              <a:ext uri="{FF2B5EF4-FFF2-40B4-BE49-F238E27FC236}">
                <a16:creationId xmlns:a16="http://schemas.microsoft.com/office/drawing/2014/main" id="{E1256D28-1F7E-CE03-7C6C-01A6E1412624}"/>
              </a:ext>
            </a:extLst>
          </p:cNvPr>
          <p:cNvSpPr>
            <a:spLocks noGrp="1"/>
          </p:cNvSpPr>
          <p:nvPr>
            <p:ph type="sldNum" sz="quarter" idx="12"/>
          </p:nvPr>
        </p:nvSpPr>
        <p:spPr/>
        <p:txBody>
          <a:bodyPr/>
          <a:lstStyle/>
          <a:p>
            <a:pPr>
              <a:defRPr/>
            </a:pPr>
            <a:fld id="{652470A7-6C36-408A-95E9-10CB4935DB68}" type="slidenum">
              <a:rPr lang="en-US" smtClean="0"/>
              <a:pPr>
                <a:defRPr/>
              </a:pPr>
              <a:t>49</a:t>
            </a:fld>
            <a:endParaRPr lang="en-US" dirty="0"/>
          </a:p>
        </p:txBody>
      </p:sp>
    </p:spTree>
    <p:extLst>
      <p:ext uri="{BB962C8B-B14F-4D97-AF65-F5344CB8AC3E}">
        <p14:creationId xmlns:p14="http://schemas.microsoft.com/office/powerpoint/2010/main" val="1762926757"/>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anose="020B0604030504040204" pitchFamily="34" charset="0"/>
              </a:defRPr>
            </a:lvl1pPr>
            <a:lvl2pPr marL="557213" indent="-214313" eaLnBrk="0" hangingPunct="0">
              <a:defRPr>
                <a:solidFill>
                  <a:schemeClr val="tx1"/>
                </a:solidFill>
                <a:latin typeface="Verdana" panose="020B0604030504040204" pitchFamily="34" charset="0"/>
              </a:defRPr>
            </a:lvl2pPr>
            <a:lvl3pPr marL="857250" indent="-171450" eaLnBrk="0" hangingPunct="0">
              <a:defRPr>
                <a:solidFill>
                  <a:schemeClr val="tx1"/>
                </a:solidFill>
                <a:latin typeface="Verdana" panose="020B0604030504040204" pitchFamily="34" charset="0"/>
              </a:defRPr>
            </a:lvl3pPr>
            <a:lvl4pPr marL="1200150" indent="-171450" eaLnBrk="0" hangingPunct="0">
              <a:defRPr>
                <a:solidFill>
                  <a:schemeClr val="tx1"/>
                </a:solidFill>
                <a:latin typeface="Verdana" panose="020B0604030504040204" pitchFamily="34" charset="0"/>
              </a:defRPr>
            </a:lvl4pPr>
            <a:lvl5pPr marL="1543050" indent="-171450" eaLnBrk="0" hangingPunct="0">
              <a:defRPr>
                <a:solidFill>
                  <a:schemeClr val="tx1"/>
                </a:solidFill>
                <a:latin typeface="Verdana" panose="020B0604030504040204" pitchFamily="34" charset="0"/>
              </a:defRPr>
            </a:lvl5pPr>
            <a:lvl6pPr marL="1885950" indent="-171450" eaLnBrk="0" fontAlgn="base" hangingPunct="0">
              <a:spcBef>
                <a:spcPct val="0"/>
              </a:spcBef>
              <a:spcAft>
                <a:spcPct val="0"/>
              </a:spcAft>
              <a:defRPr>
                <a:solidFill>
                  <a:schemeClr val="tx1"/>
                </a:solidFill>
                <a:latin typeface="Verdana" panose="020B0604030504040204" pitchFamily="34" charset="0"/>
              </a:defRPr>
            </a:lvl6pPr>
            <a:lvl7pPr marL="2228850" indent="-171450" eaLnBrk="0" fontAlgn="base" hangingPunct="0">
              <a:spcBef>
                <a:spcPct val="0"/>
              </a:spcBef>
              <a:spcAft>
                <a:spcPct val="0"/>
              </a:spcAft>
              <a:defRPr>
                <a:solidFill>
                  <a:schemeClr val="tx1"/>
                </a:solidFill>
                <a:latin typeface="Verdana" panose="020B0604030504040204" pitchFamily="34" charset="0"/>
              </a:defRPr>
            </a:lvl7pPr>
            <a:lvl8pPr marL="2571750" indent="-171450" eaLnBrk="0" fontAlgn="base" hangingPunct="0">
              <a:spcBef>
                <a:spcPct val="0"/>
              </a:spcBef>
              <a:spcAft>
                <a:spcPct val="0"/>
              </a:spcAft>
              <a:defRPr>
                <a:solidFill>
                  <a:schemeClr val="tx1"/>
                </a:solidFill>
                <a:latin typeface="Verdana" panose="020B0604030504040204" pitchFamily="34" charset="0"/>
              </a:defRPr>
            </a:lvl8pPr>
            <a:lvl9pPr marL="2914650" indent="-171450" eaLnBrk="0" fontAlgn="base" hangingPunct="0">
              <a:spcBef>
                <a:spcPct val="0"/>
              </a:spcBef>
              <a:spcAft>
                <a:spcPct val="0"/>
              </a:spcAft>
              <a:defRPr>
                <a:solidFill>
                  <a:schemeClr val="tx1"/>
                </a:solidFill>
                <a:latin typeface="Verdana" panose="020B0604030504040204" pitchFamily="34" charset="0"/>
              </a:defRPr>
            </a:lvl9pPr>
          </a:lstStyle>
          <a:p>
            <a:pPr eaLnBrk="1" hangingPunct="1"/>
            <a:fld id="{EC7C6CD3-71EE-4BC8-82AF-23E5EF8225FF}" type="slidenum">
              <a:rPr lang="en-US" altLang="en-US">
                <a:latin typeface="Times New Roman" panose="02020603050405020304" pitchFamily="18" charset="0"/>
              </a:rPr>
              <a:pPr eaLnBrk="1" hangingPunct="1"/>
              <a:t>5</a:t>
            </a:fld>
            <a:endParaRPr lang="en-US" altLang="en-US">
              <a:latin typeface="Times New Roman" panose="02020603050405020304" pitchFamily="18" charset="0"/>
            </a:endParaRPr>
          </a:p>
        </p:txBody>
      </p:sp>
      <p:sp>
        <p:nvSpPr>
          <p:cNvPr id="4099" name="Rectangle 4"/>
          <p:cNvSpPr>
            <a:spLocks noGrp="1" noChangeArrowheads="1"/>
          </p:cNvSpPr>
          <p:nvPr>
            <p:ph type="title"/>
          </p:nvPr>
        </p:nvSpPr>
        <p:spPr>
          <a:xfrm>
            <a:off x="1345406" y="296466"/>
            <a:ext cx="6481763" cy="651272"/>
          </a:xfrm>
        </p:spPr>
        <p:txBody>
          <a:bodyPr>
            <a:normAutofit fontScale="90000"/>
          </a:bodyPr>
          <a:lstStyle/>
          <a:p>
            <a:pPr algn="ctr" eaLnBrk="1" hangingPunct="1"/>
            <a:r>
              <a:rPr lang="en-US" altLang="en-US" sz="2700" b="1" dirty="0">
                <a:latin typeface="+mn-lt"/>
              </a:rPr>
              <a:t>Amateur Radio General Class</a:t>
            </a:r>
            <a:br>
              <a:rPr lang="en-US" altLang="en-US" sz="2700" b="1" dirty="0">
                <a:latin typeface="+mn-lt"/>
              </a:rPr>
            </a:br>
            <a:r>
              <a:rPr lang="en-US" altLang="en-US" sz="2700" b="1" dirty="0">
                <a:latin typeface="+mn-lt"/>
              </a:rPr>
              <a:t>Element 3 Course Presentation</a:t>
            </a:r>
          </a:p>
        </p:txBody>
      </p:sp>
      <p:sp>
        <p:nvSpPr>
          <p:cNvPr id="2053" name="Rectangle 5"/>
          <p:cNvSpPr>
            <a:spLocks noGrp="1" noChangeArrowheads="1"/>
          </p:cNvSpPr>
          <p:nvPr>
            <p:ph type="body" idx="1"/>
          </p:nvPr>
        </p:nvSpPr>
        <p:spPr>
          <a:xfrm>
            <a:off x="621280" y="1227257"/>
            <a:ext cx="3823500" cy="3340894"/>
          </a:xfrm>
        </p:spPr>
        <p:txBody>
          <a:bodyPr>
            <a:normAutofit/>
          </a:bodyPr>
          <a:lstStyle/>
          <a:p>
            <a:pPr eaLnBrk="1" hangingPunct="1">
              <a:lnSpc>
                <a:spcPct val="90000"/>
              </a:lnSpc>
              <a:buClr>
                <a:srgbClr val="FF0000"/>
              </a:buClr>
              <a:buFont typeface="Wingdings" panose="05000000000000000000" pitchFamily="2" charset="2"/>
              <a:buChar char="Ø"/>
            </a:pPr>
            <a:r>
              <a:rPr lang="en-US" altLang="en-US" sz="2100" b="1" dirty="0"/>
              <a:t>ELEMENT 3 SUB-ELEMENTS</a:t>
            </a:r>
            <a:r>
              <a:rPr lang="en-US" altLang="en-US" b="1" dirty="0"/>
              <a:t> </a:t>
            </a:r>
            <a:r>
              <a:rPr lang="en-US" altLang="en-US" sz="750" b="1" dirty="0"/>
              <a:t>(Groupings)</a:t>
            </a:r>
            <a:endParaRPr lang="en-US" altLang="en-US" sz="900" b="1" dirty="0"/>
          </a:p>
          <a:p>
            <a:pPr lvl="1" eaLnBrk="1" hangingPunct="1">
              <a:lnSpc>
                <a:spcPct val="90000"/>
              </a:lnSpc>
            </a:pPr>
            <a:r>
              <a:rPr lang="en-US" altLang="en-US" sz="1800" b="1" dirty="0">
                <a:solidFill>
                  <a:schemeClr val="tx1"/>
                </a:solidFill>
              </a:rPr>
              <a:t>1 - Your Passing CSCE</a:t>
            </a:r>
          </a:p>
          <a:p>
            <a:pPr lvl="1" eaLnBrk="1" hangingPunct="1">
              <a:lnSpc>
                <a:spcPct val="90000"/>
              </a:lnSpc>
            </a:pPr>
            <a:r>
              <a:rPr lang="en-US" altLang="en-US" sz="1800" b="1" dirty="0">
                <a:solidFill>
                  <a:schemeClr val="tx1"/>
                </a:solidFill>
              </a:rPr>
              <a:t>2 - Your New General Bands</a:t>
            </a:r>
          </a:p>
          <a:p>
            <a:pPr lvl="1" eaLnBrk="1" hangingPunct="1">
              <a:lnSpc>
                <a:spcPct val="90000"/>
              </a:lnSpc>
            </a:pPr>
            <a:r>
              <a:rPr lang="en-US" altLang="en-US" sz="1800" b="1" dirty="0">
                <a:solidFill>
                  <a:schemeClr val="tx1"/>
                </a:solidFill>
              </a:rPr>
              <a:t>3 - FCC Rules</a:t>
            </a:r>
          </a:p>
          <a:p>
            <a:pPr lvl="1" eaLnBrk="1" hangingPunct="1">
              <a:lnSpc>
                <a:spcPct val="90000"/>
              </a:lnSpc>
            </a:pPr>
            <a:r>
              <a:rPr lang="en-US" altLang="en-US" sz="1800" b="1" dirty="0">
                <a:solidFill>
                  <a:schemeClr val="tx1"/>
                </a:solidFill>
              </a:rPr>
              <a:t>4 - Be a VE</a:t>
            </a:r>
          </a:p>
          <a:p>
            <a:pPr lvl="1" eaLnBrk="1" hangingPunct="1">
              <a:lnSpc>
                <a:spcPct val="90000"/>
              </a:lnSpc>
            </a:pPr>
            <a:r>
              <a:rPr lang="en-US" altLang="en-US" sz="1800" b="1" dirty="0">
                <a:solidFill>
                  <a:schemeClr val="tx1"/>
                </a:solidFill>
              </a:rPr>
              <a:t>5 Voice Operations</a:t>
            </a:r>
          </a:p>
          <a:p>
            <a:pPr lvl="1" eaLnBrk="1" hangingPunct="1">
              <a:lnSpc>
                <a:spcPct val="90000"/>
              </a:lnSpc>
            </a:pPr>
            <a:r>
              <a:rPr lang="en-US" altLang="en-US" sz="1800" b="1" dirty="0">
                <a:solidFill>
                  <a:schemeClr val="tx1"/>
                </a:solidFill>
              </a:rPr>
              <a:t>6 CW Lives</a:t>
            </a:r>
          </a:p>
          <a:p>
            <a:pPr lvl="1"/>
            <a:r>
              <a:rPr lang="en-US" altLang="en-US" sz="1800" b="1" dirty="0">
                <a:solidFill>
                  <a:schemeClr val="tx1"/>
                </a:solidFill>
              </a:rPr>
              <a:t>7 - Digital Operating</a:t>
            </a:r>
          </a:p>
          <a:p>
            <a:pPr lvl="1"/>
            <a:r>
              <a:rPr lang="en-US" altLang="en-US" sz="1800" b="1" dirty="0">
                <a:solidFill>
                  <a:schemeClr val="tx1"/>
                </a:solidFill>
              </a:rPr>
              <a:t>8 - In An Emergency</a:t>
            </a:r>
          </a:p>
          <a:p>
            <a:pPr lvl="1"/>
            <a:r>
              <a:rPr lang="en-US" altLang="en-US" sz="1800" b="1" dirty="0">
                <a:solidFill>
                  <a:schemeClr val="tx1"/>
                </a:solidFill>
              </a:rPr>
              <a:t>9 - </a:t>
            </a:r>
            <a:r>
              <a:rPr lang="en-US" altLang="en-US" sz="1800" b="1" dirty="0" err="1">
                <a:solidFill>
                  <a:schemeClr val="tx1"/>
                </a:solidFill>
              </a:rPr>
              <a:t>Skywave</a:t>
            </a:r>
            <a:r>
              <a:rPr lang="en-US" altLang="en-US" sz="1800" b="1" dirty="0">
                <a:solidFill>
                  <a:schemeClr val="tx1"/>
                </a:solidFill>
              </a:rPr>
              <a:t> Excitement</a:t>
            </a:r>
          </a:p>
          <a:p>
            <a:pPr lvl="1" eaLnBrk="1" hangingPunct="1">
              <a:lnSpc>
                <a:spcPct val="90000"/>
              </a:lnSpc>
              <a:buFontTx/>
              <a:buNone/>
            </a:pPr>
            <a:endParaRPr lang="en-US" altLang="en-US" sz="1800" b="1" dirty="0"/>
          </a:p>
        </p:txBody>
      </p:sp>
      <p:sp>
        <p:nvSpPr>
          <p:cNvPr id="5124" name="Rectangle 3"/>
          <p:cNvSpPr txBox="1">
            <a:spLocks noChangeArrowheads="1"/>
          </p:cNvSpPr>
          <p:nvPr/>
        </p:nvSpPr>
        <p:spPr>
          <a:xfrm>
            <a:off x="4923390" y="1553350"/>
            <a:ext cx="4061584" cy="2772160"/>
          </a:xfrm>
          <a:prstGeom prst="rect">
            <a:avLst/>
          </a:prstGeom>
        </p:spPr>
        <p:txBody>
          <a:bodyPr vert="horz" lIns="0" tIns="36000" rIns="0" bIns="36000" rtlCol="0">
            <a:normAutofit/>
          </a:bodyPr>
          <a:lstStyle>
            <a:lvl1pPr marL="144000" indent="-144000" algn="l" defTabSz="685800" rtl="0" eaLnBrk="1" latinLnBrk="0" hangingPunct="1">
              <a:lnSpc>
                <a:spcPct val="90000"/>
              </a:lnSpc>
              <a:spcBef>
                <a:spcPts val="750"/>
              </a:spcBef>
              <a:buClr>
                <a:srgbClr val="E33928"/>
              </a:buClr>
              <a:buFont typeface="Arial" panose="020B0604020202020204" pitchFamily="34" charset="0"/>
              <a:buChar char="•"/>
              <a:defRPr sz="1800" kern="1200">
                <a:solidFill>
                  <a:srgbClr val="15183E"/>
                </a:solidFill>
                <a:latin typeface="+mn-lt"/>
                <a:ea typeface="+mn-ea"/>
                <a:cs typeface="+mn-cs"/>
              </a:defRPr>
            </a:lvl1pPr>
            <a:lvl2pPr marL="288000" indent="-144000" algn="l" defTabSz="685800" rtl="0" eaLnBrk="1" latinLnBrk="0" hangingPunct="1">
              <a:lnSpc>
                <a:spcPct val="90000"/>
              </a:lnSpc>
              <a:spcBef>
                <a:spcPts val="375"/>
              </a:spcBef>
              <a:buClr>
                <a:srgbClr val="004B98"/>
              </a:buClr>
              <a:buFont typeface="Arial" panose="020B0604020202020204" pitchFamily="34" charset="0"/>
              <a:buChar char="•"/>
              <a:defRPr sz="1600" kern="1200">
                <a:solidFill>
                  <a:srgbClr val="B0B655"/>
                </a:solidFill>
                <a:latin typeface="+mn-lt"/>
                <a:ea typeface="+mn-ea"/>
                <a:cs typeface="+mn-cs"/>
              </a:defRPr>
            </a:lvl2pPr>
            <a:lvl3pPr marL="432000" indent="-144000" algn="l" defTabSz="685800" rtl="0" eaLnBrk="1" latinLnBrk="0" hangingPunct="1">
              <a:lnSpc>
                <a:spcPct val="90000"/>
              </a:lnSpc>
              <a:spcBef>
                <a:spcPts val="375"/>
              </a:spcBef>
              <a:buClr>
                <a:srgbClr val="B0B655"/>
              </a:buClr>
              <a:buFont typeface="Arial" panose="020B0604020202020204" pitchFamily="34" charset="0"/>
              <a:buChar char="•"/>
              <a:defRPr sz="1400" kern="1200">
                <a:solidFill>
                  <a:srgbClr val="004B98"/>
                </a:solidFill>
                <a:latin typeface="+mn-lt"/>
                <a:ea typeface="+mn-ea"/>
                <a:cs typeface="+mn-cs"/>
              </a:defRPr>
            </a:lvl3pPr>
            <a:lvl4pPr marL="576000" indent="-144000" algn="l" defTabSz="685800" rtl="0" eaLnBrk="1" latinLnBrk="0" hangingPunct="1">
              <a:lnSpc>
                <a:spcPct val="90000"/>
              </a:lnSpc>
              <a:spcBef>
                <a:spcPts val="375"/>
              </a:spcBef>
              <a:buClr>
                <a:srgbClr val="B0B655"/>
              </a:buClr>
              <a:buFont typeface="Arial" panose="020B0604020202020204" pitchFamily="34" charset="0"/>
              <a:buChar char="•"/>
              <a:defRPr sz="1200" kern="1200">
                <a:solidFill>
                  <a:srgbClr val="15183E"/>
                </a:solidFill>
                <a:latin typeface="+mn-lt"/>
                <a:ea typeface="+mn-ea"/>
                <a:cs typeface="+mn-cs"/>
              </a:defRPr>
            </a:lvl4pPr>
            <a:lvl5pPr marL="540000" indent="-108000" algn="l" defTabSz="685800" rtl="0" eaLnBrk="1" latinLnBrk="0" hangingPunct="1">
              <a:lnSpc>
                <a:spcPct val="90000"/>
              </a:lnSpc>
              <a:spcBef>
                <a:spcPts val="375"/>
              </a:spcBef>
              <a:buClr>
                <a:srgbClr val="B0B655"/>
              </a:buClr>
              <a:buFont typeface="Arial" panose="020B0604020202020204" pitchFamily="34" charset="0"/>
              <a:buChar char="•"/>
              <a:defRPr sz="1000" kern="1200">
                <a:solidFill>
                  <a:srgbClr val="15183E"/>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r>
              <a:rPr lang="en-US" altLang="en-US" sz="1800" b="1" dirty="0">
                <a:solidFill>
                  <a:schemeClr val="tx1"/>
                </a:solidFill>
              </a:rPr>
              <a:t>10 - Your HF Transmitter</a:t>
            </a:r>
          </a:p>
          <a:p>
            <a:pPr lvl="1"/>
            <a:r>
              <a:rPr lang="en-US" altLang="en-US" sz="1800" b="1" dirty="0">
                <a:solidFill>
                  <a:schemeClr val="tx1"/>
                </a:solidFill>
              </a:rPr>
              <a:t>11 - Your Receiver</a:t>
            </a:r>
          </a:p>
          <a:p>
            <a:pPr lvl="1"/>
            <a:r>
              <a:rPr lang="en-US" altLang="en-US" sz="1800" b="1" dirty="0">
                <a:solidFill>
                  <a:schemeClr val="tx1"/>
                </a:solidFill>
              </a:rPr>
              <a:t>12 - Oscillators &amp; Components</a:t>
            </a:r>
          </a:p>
          <a:p>
            <a:pPr lvl="1">
              <a:buFont typeface="Wingdings" panose="05000000000000000000" pitchFamily="2" charset="2"/>
              <a:buChar char="Ø"/>
            </a:pPr>
            <a:r>
              <a:rPr lang="en-US" altLang="en-US" sz="1800" b="1" dirty="0">
                <a:solidFill>
                  <a:schemeClr val="accent1"/>
                </a:solidFill>
              </a:rPr>
              <a:t>13 - Electrical Principles</a:t>
            </a:r>
          </a:p>
          <a:p>
            <a:pPr lvl="1"/>
            <a:r>
              <a:rPr lang="en-US" altLang="en-US" sz="1800" b="1" dirty="0">
                <a:solidFill>
                  <a:schemeClr val="tx1"/>
                </a:solidFill>
              </a:rPr>
              <a:t>14 - Circuits</a:t>
            </a:r>
          </a:p>
          <a:p>
            <a:pPr lvl="1"/>
            <a:r>
              <a:rPr lang="en-US" altLang="en-US" sz="1800" b="1" dirty="0">
                <a:solidFill>
                  <a:schemeClr val="tx1"/>
                </a:solidFill>
              </a:rPr>
              <a:t>15 - Good Grounds</a:t>
            </a:r>
          </a:p>
          <a:p>
            <a:pPr lvl="1"/>
            <a:r>
              <a:rPr lang="en-US" altLang="en-US" sz="1800" b="1" dirty="0">
                <a:solidFill>
                  <a:schemeClr val="tx1"/>
                </a:solidFill>
              </a:rPr>
              <a:t>16 - HF Antennas</a:t>
            </a:r>
          </a:p>
          <a:p>
            <a:pPr lvl="1"/>
            <a:r>
              <a:rPr lang="en-US" altLang="en-US" sz="1800" b="1" dirty="0">
                <a:solidFill>
                  <a:schemeClr val="tx1"/>
                </a:solidFill>
              </a:rPr>
              <a:t>17 -Coax Cable</a:t>
            </a:r>
          </a:p>
          <a:p>
            <a:pPr lvl="1"/>
            <a:r>
              <a:rPr lang="en-US" altLang="en-US" sz="1800" b="1" dirty="0">
                <a:solidFill>
                  <a:schemeClr val="tx1"/>
                </a:solidFill>
              </a:rPr>
              <a:t>18 - RF &amp; Electrical Safety</a:t>
            </a:r>
          </a:p>
          <a:p>
            <a:pPr lvl="1"/>
            <a:endParaRPr lang="en-US" altLang="en-US"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nodeType="withEffect">
                                  <p:stCondLst>
                                    <p:cond delay="0"/>
                                  </p:stCondLst>
                                  <p:childTnLst>
                                    <p:set>
                                      <p:cBhvr>
                                        <p:cTn id="6" dur="1" fill="hold">
                                          <p:stCondLst>
                                            <p:cond delay="0"/>
                                          </p:stCondLst>
                                        </p:cTn>
                                        <p:tgtEl>
                                          <p:spTgt spid="2053">
                                            <p:txEl>
                                              <p:pRg st="7" end="7"/>
                                            </p:txEl>
                                          </p:spTgt>
                                        </p:tgtEl>
                                        <p:attrNameLst>
                                          <p:attrName>style.visibility</p:attrName>
                                        </p:attrNameLst>
                                      </p:cBhvr>
                                      <p:to>
                                        <p:strVal val="visible"/>
                                      </p:to>
                                    </p:set>
                                    <p:animScale>
                                      <p:cBhvr>
                                        <p:cTn id="7" dur="1000" decel="50000" fill="hold">
                                          <p:stCondLst>
                                            <p:cond delay="0"/>
                                          </p:stCondLst>
                                        </p:cTn>
                                        <p:tgtEl>
                                          <p:spTgt spid="2053">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053">
                                            <p:txEl>
                                              <p:pRg st="7" end="7"/>
                                            </p:txEl>
                                          </p:spTgt>
                                        </p:tgtEl>
                                        <p:attrNameLst>
                                          <p:attrName>ppt_x</p:attrName>
                                          <p:attrName>ppt_y</p:attrName>
                                        </p:attrNameLst>
                                      </p:cBhvr>
                                    </p:animMotion>
                                    <p:animEffect transition="in" filter="fade">
                                      <p:cBhvr>
                                        <p:cTn id="9" dur="1000"/>
                                        <p:tgtEl>
                                          <p:spTgt spid="205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610818-3DD6-75AC-5A14-C71BEDCD36D5}"/>
            </a:ext>
          </a:extLst>
        </p:cNvPr>
        <p:cNvGrpSpPr/>
        <p:nvPr/>
      </p:nvGrpSpPr>
      <p:grpSpPr>
        <a:xfrm>
          <a:off x="0" y="0"/>
          <a:ext cx="0" cy="0"/>
          <a:chOff x="0" y="0"/>
          <a:chExt cx="0" cy="0"/>
        </a:xfrm>
      </p:grpSpPr>
      <p:sp>
        <p:nvSpPr>
          <p:cNvPr id="56322" name="Text Box 1">
            <a:extLst>
              <a:ext uri="{FF2B5EF4-FFF2-40B4-BE49-F238E27FC236}">
                <a16:creationId xmlns:a16="http://schemas.microsoft.com/office/drawing/2014/main" id="{A37931E6-4748-FE3A-F2AB-6A32202E9CCF}"/>
              </a:ext>
            </a:extLst>
          </p:cNvPr>
          <p:cNvSpPr txBox="1">
            <a:spLocks noChangeArrowheads="1"/>
          </p:cNvSpPr>
          <p:nvPr/>
        </p:nvSpPr>
        <p:spPr bwMode="auto">
          <a:xfrm>
            <a:off x="0" y="-1"/>
            <a:ext cx="9144000" cy="10568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G4E11  </a:t>
            </a:r>
          </a:p>
          <a:p>
            <a:r>
              <a:rPr lang="en-US" altLang="en-US" dirty="0"/>
              <a:t>What precaution should be taken when connecting a solar panel to a lithium iron phosphate battery?</a:t>
            </a:r>
          </a:p>
        </p:txBody>
      </p:sp>
      <p:sp>
        <p:nvSpPr>
          <p:cNvPr id="31746" name="Text Box 2">
            <a:extLst>
              <a:ext uri="{FF2B5EF4-FFF2-40B4-BE49-F238E27FC236}">
                <a16:creationId xmlns:a16="http://schemas.microsoft.com/office/drawing/2014/main" id="{E5D6F97F-E06B-9AB7-6F62-B7FE8A5C5150}"/>
              </a:ext>
            </a:extLst>
          </p:cNvPr>
          <p:cNvSpPr txBox="1">
            <a:spLocks noChangeArrowheads="1"/>
          </p:cNvSpPr>
          <p:nvPr/>
        </p:nvSpPr>
        <p:spPr bwMode="auto">
          <a:xfrm>
            <a:off x="295120" y="1056806"/>
            <a:ext cx="8384186" cy="33203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pPr>
              <a:lnSpc>
                <a:spcPct val="150000"/>
              </a:lnSpc>
            </a:pPr>
            <a:r>
              <a:rPr lang="en-US" altLang="en-US" dirty="0"/>
              <a:t>Ground the solar panel outer metal framework</a:t>
            </a:r>
          </a:p>
          <a:p>
            <a:pPr>
              <a:lnSpc>
                <a:spcPct val="150000"/>
              </a:lnSpc>
            </a:pPr>
            <a:r>
              <a:rPr lang="en-US" altLang="en-US" dirty="0"/>
              <a:t>Ensure the battery is placed terminals-up</a:t>
            </a:r>
          </a:p>
          <a:p>
            <a:pPr>
              <a:lnSpc>
                <a:spcPct val="150000"/>
              </a:lnSpc>
            </a:pPr>
            <a:r>
              <a:rPr lang="en-US" altLang="en-US" dirty="0"/>
              <a:t>A series resistor must be in place</a:t>
            </a:r>
          </a:p>
          <a:p>
            <a:pPr>
              <a:lnSpc>
                <a:spcPct val="150000"/>
              </a:lnSpc>
            </a:pPr>
            <a:r>
              <a:rPr lang="en-US" altLang="en-US" dirty="0"/>
              <a:t>The solar panel must have a charge controller</a:t>
            </a:r>
            <a:br>
              <a:rPr lang="en-US" altLang="en-US" dirty="0"/>
            </a:br>
            <a:endParaRPr lang="en-US" altLang="en-US" dirty="0"/>
          </a:p>
        </p:txBody>
      </p:sp>
      <p:sp>
        <p:nvSpPr>
          <p:cNvPr id="2" name="Slide Number Placeholder 1">
            <a:extLst>
              <a:ext uri="{FF2B5EF4-FFF2-40B4-BE49-F238E27FC236}">
                <a16:creationId xmlns:a16="http://schemas.microsoft.com/office/drawing/2014/main" id="{405747AA-5684-F43F-C9D6-7A004072055A}"/>
              </a:ext>
            </a:extLst>
          </p:cNvPr>
          <p:cNvSpPr>
            <a:spLocks noGrp="1"/>
          </p:cNvSpPr>
          <p:nvPr>
            <p:ph type="sldNum" sz="quarter" idx="12"/>
          </p:nvPr>
        </p:nvSpPr>
        <p:spPr/>
        <p:txBody>
          <a:bodyPr/>
          <a:lstStyle/>
          <a:p>
            <a:pPr>
              <a:defRPr/>
            </a:pPr>
            <a:fld id="{652470A7-6C36-408A-95E9-10CB4935DB68}" type="slidenum">
              <a:rPr lang="en-US" smtClean="0"/>
              <a:pPr>
                <a:defRPr/>
              </a:pPr>
              <a:t>50</a:t>
            </a:fld>
            <a:endParaRPr lang="en-US" dirty="0"/>
          </a:p>
        </p:txBody>
      </p:sp>
    </p:spTree>
    <p:extLst>
      <p:ext uri="{BB962C8B-B14F-4D97-AF65-F5344CB8AC3E}">
        <p14:creationId xmlns:p14="http://schemas.microsoft.com/office/powerpoint/2010/main" val="1779124327"/>
      </p:ext>
    </p:extLst>
  </p:cSld>
  <p:clrMapOvr>
    <a:masterClrMapping/>
  </p:clrMapOvr>
  <p:transition spd="slow"/>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0DFBC9-0C73-AC9B-1F66-0A1AD024A6DE}"/>
            </a:ext>
          </a:extLst>
        </p:cNvPr>
        <p:cNvGrpSpPr/>
        <p:nvPr/>
      </p:nvGrpSpPr>
      <p:grpSpPr>
        <a:xfrm>
          <a:off x="0" y="0"/>
          <a:ext cx="0" cy="0"/>
          <a:chOff x="0" y="0"/>
          <a:chExt cx="0" cy="0"/>
        </a:xfrm>
      </p:grpSpPr>
      <p:sp>
        <p:nvSpPr>
          <p:cNvPr id="56322" name="Text Box 1">
            <a:extLst>
              <a:ext uri="{FF2B5EF4-FFF2-40B4-BE49-F238E27FC236}">
                <a16:creationId xmlns:a16="http://schemas.microsoft.com/office/drawing/2014/main" id="{EEEA6039-D2BD-3FDA-E759-53FCEC37D037}"/>
              </a:ext>
            </a:extLst>
          </p:cNvPr>
          <p:cNvSpPr txBox="1">
            <a:spLocks noChangeArrowheads="1"/>
          </p:cNvSpPr>
          <p:nvPr/>
        </p:nvSpPr>
        <p:spPr bwMode="auto">
          <a:xfrm>
            <a:off x="0" y="-1"/>
            <a:ext cx="9144000" cy="10568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G4E03  </a:t>
            </a:r>
          </a:p>
          <a:p>
            <a:r>
              <a:rPr lang="en-US" altLang="en-US" dirty="0"/>
              <a:t>Which of the following direct, fused power connections would be the best for a 100-watt HF mobile installation?</a:t>
            </a:r>
          </a:p>
        </p:txBody>
      </p:sp>
      <p:sp>
        <p:nvSpPr>
          <p:cNvPr id="31746" name="Text Box 2">
            <a:extLst>
              <a:ext uri="{FF2B5EF4-FFF2-40B4-BE49-F238E27FC236}">
                <a16:creationId xmlns:a16="http://schemas.microsoft.com/office/drawing/2014/main" id="{26059605-8297-819F-7742-8FEC37133DA3}"/>
              </a:ext>
            </a:extLst>
          </p:cNvPr>
          <p:cNvSpPr txBox="1">
            <a:spLocks noChangeArrowheads="1"/>
          </p:cNvSpPr>
          <p:nvPr/>
        </p:nvSpPr>
        <p:spPr bwMode="auto">
          <a:xfrm>
            <a:off x="295120" y="1056806"/>
            <a:ext cx="8384186" cy="33203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pPr>
              <a:lnSpc>
                <a:spcPct val="150000"/>
              </a:lnSpc>
            </a:pPr>
            <a:r>
              <a:rPr lang="en-US" altLang="en-US" dirty="0"/>
              <a:t>To the battery using heavy-gauge wire</a:t>
            </a:r>
          </a:p>
          <a:p>
            <a:pPr>
              <a:lnSpc>
                <a:spcPct val="150000"/>
              </a:lnSpc>
            </a:pPr>
            <a:r>
              <a:rPr lang="en-US" altLang="en-US" dirty="0"/>
              <a:t>To the alternator or generator using heavy-gauge wire</a:t>
            </a:r>
          </a:p>
          <a:p>
            <a:pPr>
              <a:lnSpc>
                <a:spcPct val="150000"/>
              </a:lnSpc>
            </a:pPr>
            <a:r>
              <a:rPr lang="en-US" altLang="en-US" dirty="0"/>
              <a:t>To the battery using insulated heavy duty balanced transmission line</a:t>
            </a:r>
          </a:p>
          <a:p>
            <a:pPr>
              <a:lnSpc>
                <a:spcPct val="150000"/>
              </a:lnSpc>
            </a:pPr>
            <a:r>
              <a:rPr lang="en-US" altLang="en-US" dirty="0"/>
              <a:t>To the alternator or generator using insulated heavy duty balanced transmission line</a:t>
            </a:r>
            <a:br>
              <a:rPr lang="en-US" altLang="en-US" dirty="0"/>
            </a:br>
            <a:endParaRPr lang="en-US" altLang="en-US" dirty="0"/>
          </a:p>
        </p:txBody>
      </p:sp>
      <p:sp>
        <p:nvSpPr>
          <p:cNvPr id="2" name="Slide Number Placeholder 1">
            <a:extLst>
              <a:ext uri="{FF2B5EF4-FFF2-40B4-BE49-F238E27FC236}">
                <a16:creationId xmlns:a16="http://schemas.microsoft.com/office/drawing/2014/main" id="{4F964DEF-5975-06DC-F2FF-701F8970A024}"/>
              </a:ext>
            </a:extLst>
          </p:cNvPr>
          <p:cNvSpPr>
            <a:spLocks noGrp="1"/>
          </p:cNvSpPr>
          <p:nvPr>
            <p:ph type="sldNum" sz="quarter" idx="12"/>
          </p:nvPr>
        </p:nvSpPr>
        <p:spPr/>
        <p:txBody>
          <a:bodyPr/>
          <a:lstStyle/>
          <a:p>
            <a:pPr>
              <a:defRPr/>
            </a:pPr>
            <a:fld id="{652470A7-6C36-408A-95E9-10CB4935DB68}" type="slidenum">
              <a:rPr lang="en-US" smtClean="0"/>
              <a:pPr>
                <a:defRPr/>
              </a:pPr>
              <a:t>51</a:t>
            </a:fld>
            <a:endParaRPr lang="en-US" dirty="0"/>
          </a:p>
        </p:txBody>
      </p:sp>
    </p:spTree>
    <p:extLst>
      <p:ext uri="{BB962C8B-B14F-4D97-AF65-F5344CB8AC3E}">
        <p14:creationId xmlns:p14="http://schemas.microsoft.com/office/powerpoint/2010/main" val="3142036752"/>
      </p:ext>
    </p:extLst>
  </p:cSld>
  <p:clrMapOvr>
    <a:masterClrMapping/>
  </p:clrMapOvr>
  <p:transition spd="slow"/>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524789-20D8-370B-DF5B-ECDF88E820ED}"/>
            </a:ext>
          </a:extLst>
        </p:cNvPr>
        <p:cNvGrpSpPr/>
        <p:nvPr/>
      </p:nvGrpSpPr>
      <p:grpSpPr>
        <a:xfrm>
          <a:off x="0" y="0"/>
          <a:ext cx="0" cy="0"/>
          <a:chOff x="0" y="0"/>
          <a:chExt cx="0" cy="0"/>
        </a:xfrm>
      </p:grpSpPr>
      <p:sp>
        <p:nvSpPr>
          <p:cNvPr id="56322" name="Text Box 1">
            <a:extLst>
              <a:ext uri="{FF2B5EF4-FFF2-40B4-BE49-F238E27FC236}">
                <a16:creationId xmlns:a16="http://schemas.microsoft.com/office/drawing/2014/main" id="{C567682B-C102-55C7-D90A-C31B503C22C9}"/>
              </a:ext>
            </a:extLst>
          </p:cNvPr>
          <p:cNvSpPr txBox="1">
            <a:spLocks noChangeArrowheads="1"/>
          </p:cNvSpPr>
          <p:nvPr/>
        </p:nvSpPr>
        <p:spPr bwMode="auto">
          <a:xfrm>
            <a:off x="0" y="-1"/>
            <a:ext cx="9144000" cy="10568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ts val="2241"/>
              </a:lnSpc>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E33928"/>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latin typeface="Calibri" panose="020F0502020204030204" pitchFamily="34" charset="0"/>
              </a:defRPr>
            </a:lvl9pPr>
          </a:lstStyle>
          <a:p>
            <a:r>
              <a:rPr lang="en-US" altLang="en-US" dirty="0"/>
              <a:t>G4E04  </a:t>
            </a:r>
          </a:p>
          <a:p>
            <a:r>
              <a:rPr lang="en-US" altLang="en-US" dirty="0"/>
              <a:t>Why should DC power for a 100-watt HF transceiver not be supplied by a vehicle’s auxiliary power socket?</a:t>
            </a:r>
          </a:p>
        </p:txBody>
      </p:sp>
      <p:sp>
        <p:nvSpPr>
          <p:cNvPr id="31746" name="Text Box 2">
            <a:extLst>
              <a:ext uri="{FF2B5EF4-FFF2-40B4-BE49-F238E27FC236}">
                <a16:creationId xmlns:a16="http://schemas.microsoft.com/office/drawing/2014/main" id="{9DE6E0C0-4066-0BE1-4E33-E0E8CA3C7DD4}"/>
              </a:ext>
            </a:extLst>
          </p:cNvPr>
          <p:cNvSpPr txBox="1">
            <a:spLocks noChangeArrowheads="1"/>
          </p:cNvSpPr>
          <p:nvPr/>
        </p:nvSpPr>
        <p:spPr bwMode="auto">
          <a:xfrm>
            <a:off x="295120" y="1056806"/>
            <a:ext cx="8384186" cy="33203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spcBef>
                <a:spcPts val="366"/>
              </a:spcBef>
              <a:buClr>
                <a:srgbClr val="FF1515"/>
              </a:buClr>
              <a:buSzPct val="100000"/>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Lst>
              <a:defRPr>
                <a:solidFill>
                  <a:srgbClr val="000066"/>
                </a:solidFill>
                <a:latin typeface="Georgia" panose="02040502050405020303" pitchFamily="18" charset="0"/>
                <a:ea typeface="Microsoft YaHei" panose="020B0503020204020204" pitchFamily="34" charset="-122"/>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5pPr>
            <a:lvl6pPr marL="25146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6pPr>
            <a:lvl7pPr marL="29718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7pPr>
            <a:lvl8pPr marL="34290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8pPr>
            <a:lvl9pPr marL="3886200" indent="-2286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Lst>
              <a:defRPr>
                <a:latin typeface="Calibri" panose="020F0502020204030204" pitchFamily="34" charset="0"/>
              </a:defRPr>
            </a:lvl9pPr>
          </a:lstStyle>
          <a:p>
            <a:pPr>
              <a:lnSpc>
                <a:spcPct val="150000"/>
              </a:lnSpc>
            </a:pPr>
            <a:r>
              <a:rPr lang="en-US" altLang="en-US" dirty="0"/>
              <a:t>The socket is not wired with an RF-shielded power cable</a:t>
            </a:r>
          </a:p>
          <a:p>
            <a:pPr>
              <a:lnSpc>
                <a:spcPct val="150000"/>
              </a:lnSpc>
            </a:pPr>
            <a:r>
              <a:rPr lang="en-US" altLang="en-US" dirty="0"/>
              <a:t>The socket’s wiring may be inadequate for the current drawn by the transceiver</a:t>
            </a:r>
          </a:p>
          <a:p>
            <a:pPr>
              <a:lnSpc>
                <a:spcPct val="150000"/>
              </a:lnSpc>
            </a:pPr>
            <a:r>
              <a:rPr lang="en-US" altLang="en-US" dirty="0"/>
              <a:t>The DC polarity of the socket is reversed from the polarity of modern HF transceivers</a:t>
            </a:r>
          </a:p>
          <a:p>
            <a:pPr>
              <a:lnSpc>
                <a:spcPct val="150000"/>
              </a:lnSpc>
            </a:pPr>
            <a:r>
              <a:rPr lang="en-US" altLang="en-US" dirty="0"/>
              <a:t>Drawing more than 50 watts from this socket could cause the engine to overheat</a:t>
            </a:r>
            <a:br>
              <a:rPr lang="en-US" altLang="en-US" dirty="0"/>
            </a:br>
            <a:endParaRPr lang="en-US" altLang="en-US" dirty="0"/>
          </a:p>
        </p:txBody>
      </p:sp>
      <p:sp>
        <p:nvSpPr>
          <p:cNvPr id="2" name="Slide Number Placeholder 1">
            <a:extLst>
              <a:ext uri="{FF2B5EF4-FFF2-40B4-BE49-F238E27FC236}">
                <a16:creationId xmlns:a16="http://schemas.microsoft.com/office/drawing/2014/main" id="{AEB6CC8E-907B-630E-D24C-0F7431FE8382}"/>
              </a:ext>
            </a:extLst>
          </p:cNvPr>
          <p:cNvSpPr>
            <a:spLocks noGrp="1"/>
          </p:cNvSpPr>
          <p:nvPr>
            <p:ph type="sldNum" sz="quarter" idx="12"/>
          </p:nvPr>
        </p:nvSpPr>
        <p:spPr/>
        <p:txBody>
          <a:bodyPr/>
          <a:lstStyle/>
          <a:p>
            <a:pPr>
              <a:defRPr/>
            </a:pPr>
            <a:fld id="{652470A7-6C36-408A-95E9-10CB4935DB68}" type="slidenum">
              <a:rPr lang="en-US" smtClean="0"/>
              <a:pPr>
                <a:defRPr/>
              </a:pPr>
              <a:t>52</a:t>
            </a:fld>
            <a:endParaRPr lang="en-US" dirty="0"/>
          </a:p>
        </p:txBody>
      </p:sp>
    </p:spTree>
    <p:extLst>
      <p:ext uri="{BB962C8B-B14F-4D97-AF65-F5344CB8AC3E}">
        <p14:creationId xmlns:p14="http://schemas.microsoft.com/office/powerpoint/2010/main" val="1510363028"/>
      </p:ext>
    </p:extLst>
  </p:cSld>
  <p:clrMapOvr>
    <a:masterClrMapping/>
  </p:clrMapOvr>
  <p:transition spd="slow"/>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417D-9432-3D41-9E52-682A0E935960}"/>
              </a:ext>
            </a:extLst>
          </p:cNvPr>
          <p:cNvSpPr>
            <a:spLocks noGrp="1"/>
          </p:cNvSpPr>
          <p:nvPr>
            <p:ph type="ctrTitle"/>
          </p:nvPr>
        </p:nvSpPr>
        <p:spPr>
          <a:xfrm>
            <a:off x="635804" y="825115"/>
            <a:ext cx="3146487" cy="920558"/>
          </a:xfrm>
        </p:spPr>
        <p:txBody>
          <a:bodyPr>
            <a:normAutofit/>
          </a:bodyPr>
          <a:lstStyle/>
          <a:p>
            <a:r>
              <a:rPr lang="en-US" dirty="0"/>
              <a:t>Thank You!</a:t>
            </a:r>
            <a:endParaRPr lang="en-ES" dirty="0"/>
          </a:p>
        </p:txBody>
      </p:sp>
      <p:sp>
        <p:nvSpPr>
          <p:cNvPr id="4" name="Slide Number Placeholder 3">
            <a:extLst>
              <a:ext uri="{FF2B5EF4-FFF2-40B4-BE49-F238E27FC236}">
                <a16:creationId xmlns:a16="http://schemas.microsoft.com/office/drawing/2014/main" id="{2C589B1C-6803-884C-9A16-854F2DD9BA99}"/>
              </a:ext>
            </a:extLst>
          </p:cNvPr>
          <p:cNvSpPr>
            <a:spLocks noGrp="1"/>
          </p:cNvSpPr>
          <p:nvPr>
            <p:ph type="sldNum" sz="quarter" idx="12"/>
          </p:nvPr>
        </p:nvSpPr>
        <p:spPr>
          <a:xfrm>
            <a:off x="7939511" y="4644970"/>
            <a:ext cx="594889" cy="273844"/>
          </a:xfrm>
        </p:spPr>
        <p:txBody>
          <a:bodyPr/>
          <a:lstStyle/>
          <a:p>
            <a:fld id="{A93B5EC9-35C3-2E48-B4C1-EF6677BA8B04}" type="slidenum">
              <a:rPr lang="en-ES" smtClean="0"/>
              <a:pPr/>
              <a:t>53</a:t>
            </a:fld>
            <a:endParaRPr lang="en-ES"/>
          </a:p>
        </p:txBody>
      </p:sp>
      <p:pic>
        <p:nvPicPr>
          <p:cNvPr id="7" name="Picture 6">
            <a:extLst>
              <a:ext uri="{FF2B5EF4-FFF2-40B4-BE49-F238E27FC236}">
                <a16:creationId xmlns:a16="http://schemas.microsoft.com/office/drawing/2014/main" id="{AABB2E63-5146-421C-BCE0-0B960BFB41D8}"/>
              </a:ext>
            </a:extLst>
          </p:cNvPr>
          <p:cNvPicPr>
            <a:picLocks noChangeAspect="1"/>
          </p:cNvPicPr>
          <p:nvPr/>
        </p:nvPicPr>
        <p:blipFill>
          <a:blip r:embed="rId4"/>
          <a:stretch>
            <a:fillRect/>
          </a:stretch>
        </p:blipFill>
        <p:spPr>
          <a:xfrm>
            <a:off x="4888255" y="1459578"/>
            <a:ext cx="4119460" cy="2070276"/>
          </a:xfrm>
          <a:prstGeom prst="rect">
            <a:avLst/>
          </a:prstGeom>
        </p:spPr>
      </p:pic>
    </p:spTree>
    <p:custDataLst>
      <p:tags r:id="rId1"/>
    </p:custDataLst>
    <p:extLst>
      <p:ext uri="{BB962C8B-B14F-4D97-AF65-F5344CB8AC3E}">
        <p14:creationId xmlns:p14="http://schemas.microsoft.com/office/powerpoint/2010/main" val="33059970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Shape 88"/>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EA8EBB07-07FF-43D1-BAE9-F39ACAF684F4}"/>
              </a:ext>
            </a:extLst>
          </p:cNvPr>
          <p:cNvPicPr>
            <a:picLocks noChangeAspect="1"/>
          </p:cNvPicPr>
          <p:nvPr/>
        </p:nvPicPr>
        <p:blipFill>
          <a:blip r:embed="rId3"/>
          <a:stretch>
            <a:fillRect/>
          </a:stretch>
        </p:blipFill>
        <p:spPr>
          <a:xfrm>
            <a:off x="577579" y="1336675"/>
            <a:ext cx="7988842" cy="2470150"/>
          </a:xfrm>
          <a:prstGeom prst="rect">
            <a:avLst/>
          </a:prstGeom>
        </p:spPr>
      </p:pic>
    </p:spTree>
    <p:extLst>
      <p:ext uri="{BB962C8B-B14F-4D97-AF65-F5344CB8AC3E}">
        <p14:creationId xmlns:p14="http://schemas.microsoft.com/office/powerpoint/2010/main" val="39155490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a:extLst>
              <a:ext uri="{FF2B5EF4-FFF2-40B4-BE49-F238E27FC236}">
                <a16:creationId xmlns:a16="http://schemas.microsoft.com/office/drawing/2014/main" id="{0794BF23-A1E5-4694-BC14-CA6176FA8F6D}"/>
              </a:ext>
            </a:extLst>
          </p:cNvPr>
          <p:cNvSpPr>
            <a:spLocks noGrp="1" noChangeArrowheads="1"/>
          </p:cNvSpPr>
          <p:nvPr>
            <p:ph type="title"/>
          </p:nvPr>
        </p:nvSpPr>
        <p:spPr>
          <a:xfrm>
            <a:off x="1331119" y="195263"/>
            <a:ext cx="6481763" cy="651272"/>
          </a:xfrm>
        </p:spPr>
        <p:txBody>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pPr>
            <a:r>
              <a:rPr lang="en-US" altLang="en-US" sz="2700" dirty="0">
                <a:solidFill>
                  <a:srgbClr val="FFFFFF"/>
                </a:solidFill>
                <a:latin typeface="Rockwell" panose="02060603020205020403" pitchFamily="18" charset="0"/>
              </a:rPr>
              <a:t>Electrical Principles</a:t>
            </a:r>
          </a:p>
        </p:txBody>
      </p:sp>
      <p:sp>
        <p:nvSpPr>
          <p:cNvPr id="2" name="Slide Number Placeholder 1"/>
          <p:cNvSpPr>
            <a:spLocks noGrp="1"/>
          </p:cNvSpPr>
          <p:nvPr>
            <p:ph type="sldNum" sz="quarter" idx="12"/>
          </p:nvPr>
        </p:nvSpPr>
        <p:spPr/>
        <p:txBody>
          <a:bodyPr/>
          <a:lstStyle/>
          <a:p>
            <a:pPr>
              <a:defRPr/>
            </a:pPr>
            <a:fld id="{879762E1-E385-4FE1-AAF3-B236C29B166E}" type="slidenum">
              <a:rPr lang="en-US" smtClean="0"/>
              <a:pPr>
                <a:defRPr/>
              </a:pPr>
              <a:t>6</a:t>
            </a:fld>
            <a:endParaRPr lang="en-US" dirty="0"/>
          </a:p>
        </p:txBody>
      </p:sp>
      <p:sp>
        <p:nvSpPr>
          <p:cNvPr id="3" name="Text Box 2">
            <a:extLst>
              <a:ext uri="{FF2B5EF4-FFF2-40B4-BE49-F238E27FC236}">
                <a16:creationId xmlns:a16="http://schemas.microsoft.com/office/drawing/2014/main" id="{8E95E6AC-AA79-460F-976F-56B522BA06A8}"/>
              </a:ext>
            </a:extLst>
          </p:cNvPr>
          <p:cNvSpPr txBox="1">
            <a:spLocks noChangeArrowheads="1"/>
          </p:cNvSpPr>
          <p:nvPr/>
        </p:nvSpPr>
        <p:spPr bwMode="auto">
          <a:xfrm>
            <a:off x="231775" y="700861"/>
            <a:ext cx="3710638" cy="46109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eaLnBrk="1" hangingPunct="1">
              <a:spcBef>
                <a:spcPts val="400"/>
              </a:spcBef>
              <a:buClr>
                <a:srgbClr val="FF1515"/>
              </a:buClr>
              <a:buSzPct val="100000"/>
              <a:buFont typeface="Wingdings" panose="05000000000000000000" pitchFamily="2" charset="2"/>
              <a:buChar char=""/>
            </a:pPr>
            <a:r>
              <a:rPr lang="en-US" altLang="en-US" sz="1600" b="1" dirty="0">
                <a:solidFill>
                  <a:srgbClr val="000066"/>
                </a:solidFill>
                <a:latin typeface="Calibri body"/>
                <a:ea typeface="Microsoft YaHei" panose="020B0503020204020204" pitchFamily="34" charset="-122"/>
              </a:rPr>
              <a:t>245 volts</a:t>
            </a:r>
            <a:r>
              <a:rPr lang="en-US" altLang="en-US" sz="1600" dirty="0">
                <a:solidFill>
                  <a:srgbClr val="000066"/>
                </a:solidFill>
                <a:latin typeface="Calibri body"/>
                <a:ea typeface="Microsoft YaHei" panose="020B0503020204020204" pitchFamily="34" charset="-122"/>
              </a:rPr>
              <a:t> would be the voltage across a 50-ohm dummy load dissipating 1200 watts.</a:t>
            </a:r>
            <a:r>
              <a:rPr lang="en-US" altLang="en-US" sz="1600" b="1" dirty="0">
                <a:solidFill>
                  <a:srgbClr val="000066"/>
                </a:solidFill>
                <a:latin typeface="Calibri body"/>
                <a:ea typeface="Microsoft YaHei" panose="020B0503020204020204" pitchFamily="34" charset="-122"/>
              </a:rPr>
              <a:t> </a:t>
            </a:r>
            <a:r>
              <a:rPr lang="en-US" altLang="en-US" sz="800" dirty="0">
                <a:solidFill>
                  <a:srgbClr val="000066"/>
                </a:solidFill>
                <a:latin typeface="Calibri body"/>
                <a:ea typeface="Microsoft YaHei" panose="020B0503020204020204" pitchFamily="34" charset="-122"/>
              </a:rPr>
              <a:t>(G5B12)</a:t>
            </a:r>
            <a:r>
              <a:rPr lang="en-US" altLang="en-US" sz="1600" dirty="0">
                <a:solidFill>
                  <a:srgbClr val="000066"/>
                </a:solidFill>
                <a:latin typeface="Calibri body"/>
                <a:ea typeface="Microsoft YaHei" panose="020B0503020204020204" pitchFamily="34" charset="-122"/>
              </a:rPr>
              <a:t> </a:t>
            </a:r>
          </a:p>
          <a:p>
            <a:pPr lvl="2" eaLnBrk="1" hangingPunct="1">
              <a:spcBef>
                <a:spcPts val="325"/>
              </a:spcBef>
              <a:buClr>
                <a:srgbClr val="FF1515"/>
              </a:buClr>
              <a:buSzPct val="100000"/>
              <a:buFont typeface="Symbol" panose="05050102010706020507" pitchFamily="18" charset="2"/>
              <a:buChar char=""/>
            </a:pPr>
            <a:r>
              <a:rPr lang="en-US" altLang="en-US" sz="1200" dirty="0">
                <a:solidFill>
                  <a:srgbClr val="FF0000"/>
                </a:solidFill>
                <a:latin typeface="Calibri body"/>
                <a:ea typeface="Microsoft YaHei" panose="020B0503020204020204" pitchFamily="34" charset="-122"/>
              </a:rPr>
              <a:t>See E  on chart</a:t>
            </a:r>
          </a:p>
          <a:p>
            <a:pPr eaLnBrk="1" hangingPunct="1">
              <a:spcBef>
                <a:spcPts val="63"/>
              </a:spcBef>
              <a:buFont typeface="Times New Roman" panose="02020603050405020304" pitchFamily="18" charset="0"/>
              <a:buNone/>
            </a:pPr>
            <a:endParaRPr lang="en-US" altLang="en-US" sz="100" dirty="0">
              <a:solidFill>
                <a:srgbClr val="000066"/>
              </a:solidFill>
              <a:latin typeface="Calibri body"/>
              <a:ea typeface="Microsoft YaHei" panose="020B0503020204020204" pitchFamily="34" charset="-122"/>
            </a:endParaRPr>
          </a:p>
          <a:p>
            <a:pPr lvl="2" eaLnBrk="1" hangingPunct="1">
              <a:spcBef>
                <a:spcPts val="400"/>
              </a:spcBef>
              <a:buClr>
                <a:srgbClr val="FF1515"/>
              </a:buClr>
              <a:buSzPct val="100000"/>
              <a:buFont typeface="Symbol" panose="05050102010706020507" pitchFamily="18" charset="2"/>
              <a:buChar char=""/>
            </a:pPr>
            <a:r>
              <a:rPr lang="en-US" altLang="en-US" sz="1600" i="1" dirty="0">
                <a:solidFill>
                  <a:srgbClr val="000066"/>
                </a:solidFill>
                <a:latin typeface="Calibri body"/>
                <a:ea typeface="Microsoft YaHei" panose="020B0503020204020204" pitchFamily="34" charset="-122"/>
              </a:rPr>
              <a:t>E =</a:t>
            </a:r>
            <a:r>
              <a:rPr lang="en-US" altLang="en-US" sz="1600" b="1" dirty="0">
                <a:solidFill>
                  <a:srgbClr val="000066"/>
                </a:solidFill>
                <a:latin typeface="Calibri body"/>
                <a:ea typeface="Microsoft YaHei" panose="020B0503020204020204" pitchFamily="34" charset="-122"/>
              </a:rPr>
              <a:t>√</a:t>
            </a:r>
            <a:r>
              <a:rPr lang="en-US" altLang="en-US" sz="1600" i="1" dirty="0">
                <a:solidFill>
                  <a:srgbClr val="000066"/>
                </a:solidFill>
                <a:latin typeface="Calibri body"/>
                <a:ea typeface="Microsoft YaHei" panose="020B0503020204020204" pitchFamily="34" charset="-122"/>
              </a:rPr>
              <a:t> (P*R) </a:t>
            </a:r>
          </a:p>
          <a:p>
            <a:pPr lvl="2" eaLnBrk="1" hangingPunct="1">
              <a:spcBef>
                <a:spcPts val="400"/>
              </a:spcBef>
              <a:buClr>
                <a:srgbClr val="FF1515"/>
              </a:buClr>
              <a:buSzPct val="100000"/>
              <a:buFont typeface="Symbol" panose="05050102010706020507" pitchFamily="18" charset="2"/>
              <a:buChar char=""/>
            </a:pPr>
            <a:r>
              <a:rPr lang="en-US" altLang="en-US" sz="1600" i="1" dirty="0">
                <a:solidFill>
                  <a:srgbClr val="000066"/>
                </a:solidFill>
                <a:latin typeface="Calibri body"/>
                <a:ea typeface="Microsoft YaHei" panose="020B0503020204020204" pitchFamily="34" charset="-122"/>
              </a:rPr>
              <a:t>E =  </a:t>
            </a:r>
            <a:r>
              <a:rPr lang="en-US" altLang="en-US" sz="1600" b="1" dirty="0">
                <a:solidFill>
                  <a:srgbClr val="000066"/>
                </a:solidFill>
                <a:latin typeface="Calibri body"/>
                <a:ea typeface="Microsoft YaHei" panose="020B0503020204020204" pitchFamily="34" charset="-122"/>
              </a:rPr>
              <a:t>√</a:t>
            </a:r>
            <a:r>
              <a:rPr lang="en-US" altLang="en-US" sz="1600" i="1" dirty="0">
                <a:solidFill>
                  <a:srgbClr val="000066"/>
                </a:solidFill>
                <a:latin typeface="Calibri body"/>
                <a:ea typeface="Microsoft YaHei" panose="020B0503020204020204" pitchFamily="34" charset="-122"/>
              </a:rPr>
              <a:t> (1200*50) </a:t>
            </a:r>
          </a:p>
          <a:p>
            <a:pPr lvl="2" eaLnBrk="1" hangingPunct="1">
              <a:spcBef>
                <a:spcPts val="400"/>
              </a:spcBef>
              <a:buClr>
                <a:srgbClr val="FF1515"/>
              </a:buClr>
              <a:buSzPct val="100000"/>
              <a:buFont typeface="Symbol" panose="05050102010706020507" pitchFamily="18" charset="2"/>
              <a:buChar char=""/>
            </a:pPr>
            <a:r>
              <a:rPr lang="en-US" altLang="en-US" sz="1600" i="1" dirty="0">
                <a:solidFill>
                  <a:srgbClr val="000066"/>
                </a:solidFill>
                <a:latin typeface="Calibri body"/>
                <a:ea typeface="Microsoft YaHei" panose="020B0503020204020204" pitchFamily="34" charset="-122"/>
              </a:rPr>
              <a:t>E = </a:t>
            </a:r>
            <a:r>
              <a:rPr lang="en-US" altLang="en-US" sz="1600" b="1" dirty="0">
                <a:solidFill>
                  <a:srgbClr val="000066"/>
                </a:solidFill>
                <a:latin typeface="Calibri body"/>
                <a:ea typeface="Microsoft YaHei" panose="020B0503020204020204" pitchFamily="34" charset="-122"/>
              </a:rPr>
              <a:t>√</a:t>
            </a:r>
            <a:r>
              <a:rPr lang="en-US" altLang="en-US" sz="1600" i="1" dirty="0">
                <a:solidFill>
                  <a:srgbClr val="000066"/>
                </a:solidFill>
                <a:latin typeface="Calibri body"/>
                <a:ea typeface="Microsoft YaHei" panose="020B0503020204020204" pitchFamily="34" charset="-122"/>
              </a:rPr>
              <a:t>  60,000</a:t>
            </a:r>
          </a:p>
          <a:p>
            <a:pPr lvl="2" eaLnBrk="1" hangingPunct="1">
              <a:spcBef>
                <a:spcPts val="400"/>
              </a:spcBef>
              <a:buClr>
                <a:srgbClr val="FF1515"/>
              </a:buClr>
              <a:buSzPct val="100000"/>
              <a:buFont typeface="Symbol" panose="05050102010706020507" pitchFamily="18" charset="2"/>
              <a:buChar char=""/>
            </a:pPr>
            <a:r>
              <a:rPr lang="en-US" altLang="en-US" sz="1600" i="1" dirty="0">
                <a:solidFill>
                  <a:srgbClr val="000066"/>
                </a:solidFill>
                <a:latin typeface="Calibri body"/>
                <a:ea typeface="Microsoft YaHei" panose="020B0503020204020204" pitchFamily="34" charset="-122"/>
              </a:rPr>
              <a:t>E = </a:t>
            </a:r>
            <a:r>
              <a:rPr lang="en-US" altLang="en-US" sz="1600" b="1" i="1" dirty="0">
                <a:solidFill>
                  <a:srgbClr val="000066"/>
                </a:solidFill>
                <a:latin typeface="Calibri body"/>
                <a:ea typeface="Microsoft YaHei" panose="020B0503020204020204" pitchFamily="34" charset="-122"/>
              </a:rPr>
              <a:t>244.9 Volts RMS</a:t>
            </a:r>
            <a:r>
              <a:rPr lang="en-US" altLang="en-US" sz="1600" b="1" dirty="0">
                <a:solidFill>
                  <a:srgbClr val="000066"/>
                </a:solidFill>
                <a:latin typeface="Calibri body"/>
                <a:ea typeface="Microsoft YaHei" panose="020B0503020204020204" pitchFamily="34" charset="-122"/>
              </a:rPr>
              <a:t> </a:t>
            </a:r>
          </a:p>
          <a:p>
            <a:pPr eaLnBrk="1" hangingPunct="1">
              <a:spcBef>
                <a:spcPts val="363"/>
              </a:spcBef>
              <a:buClr>
                <a:srgbClr val="FF1515"/>
              </a:buClr>
              <a:buSzPct val="100000"/>
              <a:buFont typeface="Wingdings" panose="05000000000000000000" pitchFamily="2" charset="2"/>
              <a:buChar char=""/>
            </a:pPr>
            <a:r>
              <a:rPr lang="en-US" altLang="en-US" sz="1400" dirty="0">
                <a:solidFill>
                  <a:srgbClr val="000066"/>
                </a:solidFill>
                <a:latin typeface="Calibri body"/>
                <a:ea typeface="Microsoft YaHei" panose="020B0503020204020204" pitchFamily="34" charset="-122"/>
              </a:rPr>
              <a:t> </a:t>
            </a:r>
            <a:r>
              <a:rPr lang="en-US" sz="1400" b="1" i="0" u="none" strike="noStrike" dirty="0">
                <a:solidFill>
                  <a:srgbClr val="000066"/>
                </a:solidFill>
                <a:effectLst/>
                <a:highlight>
                  <a:srgbClr val="F5F5F5"/>
                </a:highlight>
                <a:latin typeface="Calibri body"/>
              </a:rPr>
              <a:t>200 watts </a:t>
            </a:r>
            <a:r>
              <a:rPr lang="en-US" sz="1400" b="0" i="0" u="none" strike="noStrike" dirty="0">
                <a:solidFill>
                  <a:srgbClr val="000066"/>
                </a:solidFill>
                <a:effectLst/>
                <a:highlight>
                  <a:srgbClr val="F5F5F5"/>
                </a:highlight>
                <a:latin typeface="Calibri body"/>
              </a:rPr>
              <a:t>of electrical power are used if 400 VDC is supplied to an 800-ohm load. (G5B03) </a:t>
            </a:r>
            <a:r>
              <a:rPr lang="en-US" sz="1400" b="0" i="0" dirty="0">
                <a:solidFill>
                  <a:srgbClr val="000000"/>
                </a:solidFill>
                <a:effectLst/>
                <a:highlight>
                  <a:srgbClr val="F5F5F5"/>
                </a:highlight>
                <a:latin typeface="Calibri body"/>
              </a:rPr>
              <a:t>​</a:t>
            </a:r>
            <a:endParaRPr lang="en-US" altLang="en-US" sz="1100" dirty="0">
              <a:solidFill>
                <a:srgbClr val="000066"/>
              </a:solidFill>
              <a:latin typeface="Calibri body"/>
              <a:ea typeface="Microsoft YaHei" panose="020B0503020204020204" pitchFamily="34" charset="-122"/>
            </a:endParaRPr>
          </a:p>
          <a:p>
            <a:pPr lvl="2" eaLnBrk="1" hangingPunct="1">
              <a:spcBef>
                <a:spcPts val="325"/>
              </a:spcBef>
              <a:buClr>
                <a:srgbClr val="FF1515"/>
              </a:buClr>
              <a:buSzPct val="100000"/>
              <a:buFont typeface="Symbol" panose="05050102010706020507" pitchFamily="18" charset="2"/>
              <a:buChar char=""/>
            </a:pPr>
            <a:r>
              <a:rPr lang="en-US" altLang="en-US" sz="1200" dirty="0">
                <a:solidFill>
                  <a:srgbClr val="FF0000"/>
                </a:solidFill>
                <a:latin typeface="Calibri body"/>
                <a:ea typeface="Microsoft YaHei" panose="020B0503020204020204" pitchFamily="34" charset="-122"/>
              </a:rPr>
              <a:t>See P on chart</a:t>
            </a:r>
            <a:r>
              <a:rPr lang="en-US" altLang="en-US" sz="1200" dirty="0">
                <a:solidFill>
                  <a:srgbClr val="000066"/>
                </a:solidFill>
                <a:latin typeface="Calibri body"/>
                <a:ea typeface="Microsoft YaHei" panose="020B0503020204020204" pitchFamily="34" charset="-122"/>
              </a:rPr>
              <a:t> </a:t>
            </a:r>
          </a:p>
          <a:p>
            <a:pPr lvl="2" eaLnBrk="1" hangingPunct="1">
              <a:lnSpc>
                <a:spcPts val="1488"/>
              </a:lnSpc>
              <a:spcBef>
                <a:spcPts val="400"/>
              </a:spcBef>
              <a:buClr>
                <a:srgbClr val="FF1515"/>
              </a:buClr>
              <a:buSzPct val="100000"/>
              <a:buFont typeface="Symbol" panose="05050102010706020507" pitchFamily="18" charset="2"/>
              <a:buChar char=""/>
            </a:pPr>
            <a:r>
              <a:rPr lang="en-US" altLang="en-US" sz="1600" i="1" dirty="0">
                <a:solidFill>
                  <a:srgbClr val="000066"/>
                </a:solidFill>
                <a:latin typeface="Calibri body"/>
                <a:ea typeface="Microsoft YaHei" panose="020B0503020204020204" pitchFamily="34" charset="-122"/>
              </a:rPr>
              <a:t>P=E²/R  </a:t>
            </a:r>
          </a:p>
          <a:p>
            <a:pPr lvl="2" eaLnBrk="1" hangingPunct="1">
              <a:lnSpc>
                <a:spcPts val="1488"/>
              </a:lnSpc>
              <a:spcBef>
                <a:spcPts val="400"/>
              </a:spcBef>
              <a:buClr>
                <a:srgbClr val="FF1515"/>
              </a:buClr>
              <a:buSzPct val="100000"/>
              <a:buFont typeface="Symbol" panose="05050102010706020507" pitchFamily="18" charset="2"/>
              <a:buChar char=""/>
            </a:pPr>
            <a:r>
              <a:rPr lang="en-US" altLang="en-US" sz="1600" i="1" dirty="0">
                <a:solidFill>
                  <a:srgbClr val="000066"/>
                </a:solidFill>
                <a:latin typeface="Calibri body"/>
                <a:ea typeface="Microsoft YaHei" panose="020B0503020204020204" pitchFamily="34" charset="-122"/>
              </a:rPr>
              <a:t>P=(400)²/800   </a:t>
            </a:r>
          </a:p>
          <a:p>
            <a:pPr lvl="2" eaLnBrk="1" hangingPunct="1">
              <a:lnSpc>
                <a:spcPts val="1488"/>
              </a:lnSpc>
              <a:spcBef>
                <a:spcPts val="400"/>
              </a:spcBef>
              <a:buClr>
                <a:srgbClr val="FF1515"/>
              </a:buClr>
              <a:buSzPct val="100000"/>
              <a:buFont typeface="Symbol" panose="05050102010706020507" pitchFamily="18" charset="2"/>
              <a:buChar char=""/>
            </a:pPr>
            <a:r>
              <a:rPr lang="en-US" altLang="en-US" sz="1600" i="1" dirty="0">
                <a:solidFill>
                  <a:srgbClr val="000066"/>
                </a:solidFill>
                <a:latin typeface="Calibri body"/>
                <a:ea typeface="Microsoft YaHei" panose="020B0503020204020204" pitchFamily="34" charset="-122"/>
              </a:rPr>
              <a:t>P=160,000 / 800   </a:t>
            </a:r>
          </a:p>
          <a:p>
            <a:pPr lvl="2" eaLnBrk="1" hangingPunct="1">
              <a:lnSpc>
                <a:spcPts val="1488"/>
              </a:lnSpc>
              <a:spcBef>
                <a:spcPts val="400"/>
              </a:spcBef>
              <a:buClr>
                <a:srgbClr val="FF1515"/>
              </a:buClr>
              <a:buSzPct val="100000"/>
              <a:buFont typeface="Symbol" panose="05050102010706020507" pitchFamily="18" charset="2"/>
              <a:buChar char=""/>
            </a:pPr>
            <a:r>
              <a:rPr lang="en-US" altLang="en-US" sz="1600" i="1" dirty="0">
                <a:solidFill>
                  <a:srgbClr val="000066"/>
                </a:solidFill>
                <a:latin typeface="Calibri body"/>
                <a:ea typeface="Microsoft YaHei" panose="020B0503020204020204" pitchFamily="34" charset="-122"/>
              </a:rPr>
              <a:t>P= </a:t>
            </a:r>
            <a:r>
              <a:rPr lang="en-US" altLang="en-US" sz="1600" b="1" i="1" dirty="0">
                <a:solidFill>
                  <a:srgbClr val="000066"/>
                </a:solidFill>
                <a:latin typeface="Calibri body"/>
                <a:ea typeface="Microsoft YaHei" panose="020B0503020204020204" pitchFamily="34" charset="-122"/>
              </a:rPr>
              <a:t>200 Watts</a:t>
            </a:r>
            <a:r>
              <a:rPr lang="en-US" altLang="en-US" sz="1600" dirty="0">
                <a:solidFill>
                  <a:srgbClr val="000066"/>
                </a:solidFill>
                <a:latin typeface="Calibri body"/>
                <a:ea typeface="Microsoft YaHei" panose="020B0503020204020204" pitchFamily="34" charset="-122"/>
              </a:rPr>
              <a:t> </a:t>
            </a:r>
          </a:p>
          <a:p>
            <a:pPr eaLnBrk="1" hangingPunct="1">
              <a:spcBef>
                <a:spcPts val="288"/>
              </a:spcBef>
              <a:buFont typeface="Times New Roman" panose="02020603050405020304" pitchFamily="18" charset="0"/>
              <a:buNone/>
            </a:pPr>
            <a:endParaRPr lang="en-US" altLang="en-US" sz="1400" dirty="0">
              <a:solidFill>
                <a:srgbClr val="000066"/>
              </a:solidFill>
              <a:latin typeface="Rockwell" panose="02060603020205020403" pitchFamily="18" charset="0"/>
              <a:ea typeface="Microsoft YaHei" panose="020B0503020204020204" pitchFamily="34" charset="-122"/>
            </a:endParaRPr>
          </a:p>
          <a:p>
            <a:pPr eaLnBrk="1" hangingPunct="1">
              <a:spcBef>
                <a:spcPts val="288"/>
              </a:spcBef>
              <a:buFont typeface="Times New Roman" panose="02020603050405020304" pitchFamily="18" charset="0"/>
              <a:buNone/>
            </a:pPr>
            <a:endParaRPr lang="en-US" altLang="en-US" sz="1400" dirty="0">
              <a:solidFill>
                <a:srgbClr val="000066"/>
              </a:solidFill>
              <a:latin typeface="Rockwell" panose="02060603020205020403" pitchFamily="18" charset="0"/>
              <a:ea typeface="Microsoft YaHei" panose="020B0503020204020204" pitchFamily="34" charset="-122"/>
            </a:endParaRPr>
          </a:p>
          <a:p>
            <a:pPr eaLnBrk="1" hangingPunct="1">
              <a:spcBef>
                <a:spcPts val="288"/>
              </a:spcBef>
              <a:buFont typeface="Times New Roman" panose="02020603050405020304" pitchFamily="18" charset="0"/>
              <a:buNone/>
            </a:pPr>
            <a:endParaRPr lang="en-US" altLang="en-US" sz="1400" dirty="0">
              <a:solidFill>
                <a:srgbClr val="000066"/>
              </a:solidFill>
              <a:latin typeface="Rockwell" panose="02060603020205020403" pitchFamily="18" charset="0"/>
              <a:ea typeface="Microsoft YaHei" panose="020B0503020204020204" pitchFamily="34" charset="-122"/>
            </a:endParaRPr>
          </a:p>
        </p:txBody>
      </p:sp>
      <p:pic>
        <p:nvPicPr>
          <p:cNvPr id="1028" name="Picture 4">
            <a:extLst>
              <a:ext uri="{FF2B5EF4-FFF2-40B4-BE49-F238E27FC236}">
                <a16:creationId xmlns:a16="http://schemas.microsoft.com/office/drawing/2014/main" id="{94819C50-1E4A-CA09-6C31-07CD7645C2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2799" y="385228"/>
            <a:ext cx="3968932" cy="4057411"/>
          </a:xfrm>
          <a:prstGeom prst="rect">
            <a:avLst/>
          </a:prstGeom>
          <a:noFill/>
          <a:extLst>
            <a:ext uri="{909E8E84-426E-40DD-AFC4-6F175D3DCCD1}">
              <a14:hiddenFill xmlns:a14="http://schemas.microsoft.com/office/drawing/2010/main">
                <a:solidFill>
                  <a:srgbClr val="FFFFFF"/>
                </a:solidFill>
              </a14:hiddenFill>
            </a:ext>
          </a:extLst>
        </p:spPr>
      </p:pic>
      <p:sp>
        <p:nvSpPr>
          <p:cNvPr id="4" name="Line 7">
            <a:extLst>
              <a:ext uri="{FF2B5EF4-FFF2-40B4-BE49-F238E27FC236}">
                <a16:creationId xmlns:a16="http://schemas.microsoft.com/office/drawing/2014/main" id="{EB6DA736-2187-44BF-A57B-A039D7291FED}"/>
              </a:ext>
            </a:extLst>
          </p:cNvPr>
          <p:cNvSpPr>
            <a:spLocks noChangeShapeType="1"/>
          </p:cNvSpPr>
          <p:nvPr/>
        </p:nvSpPr>
        <p:spPr bwMode="auto">
          <a:xfrm>
            <a:off x="2308485" y="1685515"/>
            <a:ext cx="3740200" cy="891667"/>
          </a:xfrm>
          <a:prstGeom prst="line">
            <a:avLst/>
          </a:prstGeom>
          <a:noFill/>
          <a:ln w="28440" cap="sq">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n-US" dirty="0"/>
          </a:p>
        </p:txBody>
      </p:sp>
      <p:sp>
        <p:nvSpPr>
          <p:cNvPr id="5" name="Line 7">
            <a:extLst>
              <a:ext uri="{FF2B5EF4-FFF2-40B4-BE49-F238E27FC236}">
                <a16:creationId xmlns:a16="http://schemas.microsoft.com/office/drawing/2014/main" id="{B2AE864B-7470-5733-E99C-B335792B93BF}"/>
              </a:ext>
            </a:extLst>
          </p:cNvPr>
          <p:cNvSpPr>
            <a:spLocks noChangeShapeType="1"/>
          </p:cNvSpPr>
          <p:nvPr/>
        </p:nvSpPr>
        <p:spPr bwMode="auto">
          <a:xfrm flipV="1">
            <a:off x="2983043" y="1750053"/>
            <a:ext cx="3567659" cy="2079933"/>
          </a:xfrm>
          <a:prstGeom prst="line">
            <a:avLst/>
          </a:prstGeom>
          <a:noFill/>
          <a:ln w="28440" cap="sq">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n-US" dirty="0"/>
          </a:p>
        </p:txBody>
      </p:sp>
      <p:pic>
        <p:nvPicPr>
          <p:cNvPr id="6" name="Picture 5">
            <a:extLst>
              <a:ext uri="{FF2B5EF4-FFF2-40B4-BE49-F238E27FC236}">
                <a16:creationId xmlns:a16="http://schemas.microsoft.com/office/drawing/2014/main" id="{EDA7A440-A6DA-3285-2B69-2137DC722069}"/>
              </a:ext>
            </a:extLst>
          </p:cNvPr>
          <p:cNvPicPr>
            <a:picLocks noChangeAspect="1"/>
          </p:cNvPicPr>
          <p:nvPr/>
        </p:nvPicPr>
        <p:blipFill>
          <a:blip r:embed="rId4"/>
          <a:stretch>
            <a:fillRect/>
          </a:stretch>
        </p:blipFill>
        <p:spPr>
          <a:xfrm>
            <a:off x="1326175" y="62606"/>
            <a:ext cx="6486706" cy="719390"/>
          </a:xfrm>
          <a:prstGeom prst="rect">
            <a:avLst/>
          </a:prstGeom>
        </p:spPr>
      </p:pic>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a:extLst>
              <a:ext uri="{FF2B5EF4-FFF2-40B4-BE49-F238E27FC236}">
                <a16:creationId xmlns:a16="http://schemas.microsoft.com/office/drawing/2014/main" id="{5F3FF46C-DD77-4698-BFC1-0A1592CFC789}"/>
              </a:ext>
            </a:extLst>
          </p:cNvPr>
          <p:cNvSpPr>
            <a:spLocks noGrp="1" noChangeArrowheads="1"/>
          </p:cNvSpPr>
          <p:nvPr>
            <p:ph type="title"/>
          </p:nvPr>
        </p:nvSpPr>
        <p:spPr>
          <a:xfrm>
            <a:off x="1331119" y="195263"/>
            <a:ext cx="6481763" cy="651272"/>
          </a:xfrm>
        </p:spPr>
        <p:txBody>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pPr>
            <a:r>
              <a:rPr lang="en-US" altLang="en-US" sz="2700" dirty="0">
                <a:solidFill>
                  <a:srgbClr val="FFFFFF"/>
                </a:solidFill>
                <a:latin typeface="Rockwell" panose="02060603020205020403" pitchFamily="18" charset="0"/>
              </a:rPr>
              <a:t>Electrical Principles</a:t>
            </a:r>
          </a:p>
        </p:txBody>
      </p:sp>
      <p:sp>
        <p:nvSpPr>
          <p:cNvPr id="10242" name="Text Box 2">
            <a:extLst>
              <a:ext uri="{FF2B5EF4-FFF2-40B4-BE49-F238E27FC236}">
                <a16:creationId xmlns:a16="http://schemas.microsoft.com/office/drawing/2014/main" id="{F9609FC8-3766-4546-9F7E-145967243434}"/>
              </a:ext>
            </a:extLst>
          </p:cNvPr>
          <p:cNvSpPr txBox="1">
            <a:spLocks noChangeArrowheads="1"/>
          </p:cNvSpPr>
          <p:nvPr/>
        </p:nvSpPr>
        <p:spPr bwMode="auto">
          <a:xfrm>
            <a:off x="423863" y="657225"/>
            <a:ext cx="3946922" cy="39826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2pPr>
            <a:lvl3pPr indent="-227013">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9pPr>
          </a:lstStyle>
          <a:p>
            <a:pPr>
              <a:lnSpc>
                <a:spcPct val="80000"/>
              </a:lnSpc>
              <a:spcBef>
                <a:spcPts val="300"/>
              </a:spcBef>
              <a:buClr>
                <a:srgbClr val="FF1515"/>
              </a:buClr>
              <a:buSzPct val="100000"/>
              <a:buFont typeface="Wingdings" panose="05000000000000000000" pitchFamily="2" charset="2"/>
              <a:buChar char=""/>
            </a:pPr>
            <a:r>
              <a:rPr lang="en-US" altLang="en-US" sz="1500" b="1" dirty="0">
                <a:solidFill>
                  <a:srgbClr val="000066"/>
                </a:solidFill>
                <a:latin typeface="+mn-lt"/>
                <a:ea typeface="Microsoft YaHei" panose="020B0503020204020204" pitchFamily="34" charset="-122"/>
              </a:rPr>
              <a:t>2.4 watts</a:t>
            </a:r>
            <a:r>
              <a:rPr lang="en-US" altLang="en-US" sz="1500" dirty="0">
                <a:solidFill>
                  <a:srgbClr val="000066"/>
                </a:solidFill>
                <a:latin typeface="+mn-lt"/>
                <a:ea typeface="Microsoft YaHei" panose="020B0503020204020204" pitchFamily="34" charset="-122"/>
              </a:rPr>
              <a:t> of electrical power are used by a 12-VDC</a:t>
            </a:r>
            <a:r>
              <a:rPr lang="en-US" altLang="en-US" sz="1350" dirty="0">
                <a:solidFill>
                  <a:srgbClr val="000066"/>
                </a:solidFill>
                <a:latin typeface="+mn-lt"/>
                <a:ea typeface="Microsoft YaHei" panose="020B0503020204020204" pitchFamily="34" charset="-122"/>
              </a:rPr>
              <a:t> light bulb that draws 0.2 amperes.</a:t>
            </a:r>
            <a:r>
              <a:rPr lang="en-US" altLang="en-US" sz="1050" b="1" dirty="0">
                <a:solidFill>
                  <a:srgbClr val="000066"/>
                </a:solidFill>
                <a:latin typeface="+mn-lt"/>
                <a:ea typeface="Microsoft YaHei" panose="020B0503020204020204" pitchFamily="34" charset="-122"/>
              </a:rPr>
              <a:t> </a:t>
            </a:r>
            <a:r>
              <a:rPr lang="en-US" altLang="en-US" sz="750" dirty="0">
                <a:solidFill>
                  <a:srgbClr val="000066"/>
                </a:solidFill>
                <a:latin typeface="+mn-lt"/>
                <a:ea typeface="Microsoft YaHei" panose="020B0503020204020204" pitchFamily="34" charset="-122"/>
              </a:rPr>
              <a:t>(G5B04)</a:t>
            </a:r>
            <a:r>
              <a:rPr lang="en-US" altLang="en-US" sz="1050" dirty="0">
                <a:solidFill>
                  <a:srgbClr val="000066"/>
                </a:solidFill>
                <a:latin typeface="+mn-lt"/>
                <a:ea typeface="Microsoft YaHei" panose="020B0503020204020204" pitchFamily="34" charset="-122"/>
              </a:rPr>
              <a:t> </a:t>
            </a:r>
          </a:p>
          <a:p>
            <a:pPr>
              <a:lnSpc>
                <a:spcPct val="80000"/>
              </a:lnSpc>
              <a:spcBef>
                <a:spcPts val="141"/>
              </a:spcBef>
            </a:pPr>
            <a:endParaRPr lang="en-US" altLang="en-US" sz="675" dirty="0">
              <a:solidFill>
                <a:srgbClr val="000066"/>
              </a:solidFill>
              <a:latin typeface="+mn-lt"/>
              <a:ea typeface="Microsoft YaHei" panose="020B0503020204020204" pitchFamily="34" charset="-122"/>
            </a:endParaRPr>
          </a:p>
          <a:p>
            <a:pPr lvl="2">
              <a:lnSpc>
                <a:spcPct val="80000"/>
              </a:lnSpc>
              <a:spcBef>
                <a:spcPts val="300"/>
              </a:spcBef>
              <a:buClr>
                <a:srgbClr val="FF1515"/>
              </a:buClr>
              <a:buSzPct val="100000"/>
              <a:buFont typeface="Symbol" panose="05050102010706020507" pitchFamily="18" charset="2"/>
              <a:buChar char=""/>
            </a:pPr>
            <a:r>
              <a:rPr lang="en-US" altLang="en-US" sz="1500" i="1" dirty="0">
                <a:solidFill>
                  <a:srgbClr val="000066"/>
                </a:solidFill>
                <a:latin typeface="+mn-lt"/>
                <a:ea typeface="Microsoft YaHei" panose="020B0503020204020204" pitchFamily="34" charset="-122"/>
              </a:rPr>
              <a:t>P= I * E     </a:t>
            </a:r>
          </a:p>
          <a:p>
            <a:pPr lvl="2">
              <a:lnSpc>
                <a:spcPct val="80000"/>
              </a:lnSpc>
              <a:spcBef>
                <a:spcPts val="300"/>
              </a:spcBef>
              <a:buClr>
                <a:srgbClr val="FF1515"/>
              </a:buClr>
              <a:buSzPct val="100000"/>
              <a:buFont typeface="Symbol" panose="05050102010706020507" pitchFamily="18" charset="2"/>
              <a:buChar char=""/>
            </a:pPr>
            <a:r>
              <a:rPr lang="en-US" altLang="en-US" sz="1500" i="1" dirty="0">
                <a:solidFill>
                  <a:srgbClr val="000066"/>
                </a:solidFill>
                <a:latin typeface="+mn-lt"/>
                <a:ea typeface="Microsoft YaHei" panose="020B0503020204020204" pitchFamily="34" charset="-122"/>
              </a:rPr>
              <a:t>P=(12) * 0.2   </a:t>
            </a:r>
          </a:p>
          <a:p>
            <a:pPr lvl="2">
              <a:lnSpc>
                <a:spcPct val="80000"/>
              </a:lnSpc>
              <a:spcBef>
                <a:spcPts val="300"/>
              </a:spcBef>
              <a:buClr>
                <a:srgbClr val="FF1515"/>
              </a:buClr>
              <a:buSzPct val="100000"/>
              <a:buFont typeface="Symbol" panose="05050102010706020507" pitchFamily="18" charset="2"/>
              <a:buChar char=""/>
            </a:pPr>
            <a:r>
              <a:rPr lang="en-US" altLang="en-US" sz="1500" i="1" dirty="0">
                <a:solidFill>
                  <a:srgbClr val="000066"/>
                </a:solidFill>
                <a:latin typeface="+mn-lt"/>
                <a:ea typeface="Microsoft YaHei" panose="020B0503020204020204" pitchFamily="34" charset="-122"/>
              </a:rPr>
              <a:t>P= </a:t>
            </a:r>
            <a:r>
              <a:rPr lang="en-US" altLang="en-US" sz="1500" b="1" i="1" dirty="0">
                <a:solidFill>
                  <a:srgbClr val="000066"/>
                </a:solidFill>
                <a:latin typeface="+mn-lt"/>
                <a:ea typeface="Microsoft YaHei" panose="020B0503020204020204" pitchFamily="34" charset="-122"/>
              </a:rPr>
              <a:t>2.4 Watts</a:t>
            </a:r>
            <a:r>
              <a:rPr lang="en-US" altLang="en-US" sz="1500" dirty="0">
                <a:solidFill>
                  <a:srgbClr val="000066"/>
                </a:solidFill>
                <a:latin typeface="+mn-lt"/>
                <a:ea typeface="Microsoft YaHei" panose="020B0503020204020204" pitchFamily="34" charset="-122"/>
              </a:rPr>
              <a:t> </a:t>
            </a:r>
          </a:p>
          <a:p>
            <a:pPr>
              <a:lnSpc>
                <a:spcPct val="80000"/>
              </a:lnSpc>
              <a:spcBef>
                <a:spcPts val="272"/>
              </a:spcBef>
            </a:pPr>
            <a:endParaRPr lang="en-US" altLang="en-US" sz="1350" dirty="0">
              <a:solidFill>
                <a:srgbClr val="000066"/>
              </a:solidFill>
              <a:latin typeface="+mn-lt"/>
              <a:ea typeface="Microsoft YaHei" panose="020B0503020204020204" pitchFamily="34" charset="-122"/>
            </a:endParaRPr>
          </a:p>
          <a:p>
            <a:pPr>
              <a:lnSpc>
                <a:spcPct val="80000"/>
              </a:lnSpc>
              <a:spcBef>
                <a:spcPts val="150"/>
              </a:spcBef>
            </a:pPr>
            <a:endParaRPr lang="en-US" altLang="en-US" sz="750" dirty="0">
              <a:solidFill>
                <a:srgbClr val="000066"/>
              </a:solidFill>
              <a:latin typeface="+mn-lt"/>
              <a:ea typeface="Microsoft YaHei" panose="020B0503020204020204" pitchFamily="34" charset="-122"/>
            </a:endParaRPr>
          </a:p>
          <a:p>
            <a:pPr>
              <a:lnSpc>
                <a:spcPct val="80000"/>
              </a:lnSpc>
              <a:spcBef>
                <a:spcPts val="300"/>
              </a:spcBef>
              <a:buClr>
                <a:srgbClr val="FF1515"/>
              </a:buClr>
              <a:buSzPct val="100000"/>
              <a:buFont typeface="Wingdings" panose="05000000000000000000" pitchFamily="2" charset="2"/>
              <a:buChar char=""/>
            </a:pPr>
            <a:r>
              <a:rPr lang="en-US" altLang="en-US" sz="1500" b="1" dirty="0">
                <a:solidFill>
                  <a:srgbClr val="000066"/>
                </a:solidFill>
                <a:latin typeface="+mn-lt"/>
                <a:ea typeface="Microsoft YaHei" panose="020B0503020204020204" pitchFamily="34" charset="-122"/>
              </a:rPr>
              <a:t>Approximately 61 milliwatts</a:t>
            </a:r>
            <a:r>
              <a:rPr lang="en-US" altLang="en-US" sz="1500" dirty="0">
                <a:solidFill>
                  <a:srgbClr val="000066"/>
                </a:solidFill>
                <a:latin typeface="+mn-lt"/>
                <a:ea typeface="Microsoft YaHei" panose="020B0503020204020204" pitchFamily="34" charset="-122"/>
              </a:rPr>
              <a:t> are being dissipated when a current of 7.0 milliamperes flows through 1.25 kilo- ohms. </a:t>
            </a:r>
            <a:r>
              <a:rPr lang="en-US" altLang="en-US" sz="750" dirty="0">
                <a:solidFill>
                  <a:srgbClr val="000066"/>
                </a:solidFill>
                <a:latin typeface="+mn-lt"/>
                <a:ea typeface="Microsoft YaHei" panose="020B0503020204020204" pitchFamily="34" charset="-122"/>
              </a:rPr>
              <a:t>(G5B05)</a:t>
            </a:r>
          </a:p>
          <a:p>
            <a:pPr>
              <a:lnSpc>
                <a:spcPct val="80000"/>
              </a:lnSpc>
              <a:spcBef>
                <a:spcPts val="300"/>
              </a:spcBef>
            </a:pPr>
            <a:endParaRPr lang="en-US" altLang="en-US" sz="1500" dirty="0">
              <a:solidFill>
                <a:srgbClr val="000066"/>
              </a:solidFill>
              <a:latin typeface="+mn-lt"/>
              <a:ea typeface="Microsoft YaHei" panose="020B0503020204020204" pitchFamily="34" charset="-122"/>
            </a:endParaRPr>
          </a:p>
          <a:p>
            <a:pPr lvl="2">
              <a:lnSpc>
                <a:spcPct val="80000"/>
              </a:lnSpc>
              <a:spcBef>
                <a:spcPts val="300"/>
              </a:spcBef>
              <a:buClr>
                <a:srgbClr val="FF1515"/>
              </a:buClr>
              <a:buSzPct val="100000"/>
              <a:buFont typeface="Symbol" panose="05050102010706020507" pitchFamily="18" charset="2"/>
              <a:buChar char=""/>
            </a:pPr>
            <a:r>
              <a:rPr lang="en-US" altLang="en-US" sz="1500" i="1" dirty="0">
                <a:solidFill>
                  <a:srgbClr val="000066"/>
                </a:solidFill>
                <a:latin typeface="+mn-lt"/>
                <a:ea typeface="Microsoft YaHei" panose="020B0503020204020204" pitchFamily="34" charset="-122"/>
              </a:rPr>
              <a:t>P= I² R      </a:t>
            </a:r>
          </a:p>
          <a:p>
            <a:pPr lvl="2">
              <a:lnSpc>
                <a:spcPct val="80000"/>
              </a:lnSpc>
              <a:spcBef>
                <a:spcPts val="300"/>
              </a:spcBef>
              <a:buClr>
                <a:srgbClr val="FF1515"/>
              </a:buClr>
              <a:buSzPct val="100000"/>
              <a:buFont typeface="Symbol" panose="05050102010706020507" pitchFamily="18" charset="2"/>
              <a:buChar char=""/>
            </a:pPr>
            <a:r>
              <a:rPr lang="en-US" altLang="en-US" sz="1500" i="1" dirty="0">
                <a:solidFill>
                  <a:srgbClr val="000066"/>
                </a:solidFill>
                <a:latin typeface="+mn-lt"/>
                <a:ea typeface="Microsoft YaHei" panose="020B0503020204020204" pitchFamily="34" charset="-122"/>
              </a:rPr>
              <a:t>P =(0.007)²  * 1250   </a:t>
            </a:r>
          </a:p>
          <a:p>
            <a:pPr lvl="2">
              <a:lnSpc>
                <a:spcPct val="80000"/>
              </a:lnSpc>
              <a:spcBef>
                <a:spcPts val="300"/>
              </a:spcBef>
              <a:buClr>
                <a:srgbClr val="FF1515"/>
              </a:buClr>
              <a:buSzPct val="100000"/>
              <a:buFont typeface="Symbol" panose="05050102010706020507" pitchFamily="18" charset="2"/>
              <a:buChar char=""/>
            </a:pPr>
            <a:r>
              <a:rPr lang="en-US" altLang="en-US" sz="1500" i="1" dirty="0">
                <a:solidFill>
                  <a:srgbClr val="000066"/>
                </a:solidFill>
                <a:latin typeface="+mn-lt"/>
                <a:ea typeface="Microsoft YaHei" panose="020B0503020204020204" pitchFamily="34" charset="-122"/>
              </a:rPr>
              <a:t>P = 0.000049 * 1250   </a:t>
            </a:r>
          </a:p>
          <a:p>
            <a:pPr lvl="2">
              <a:lnSpc>
                <a:spcPct val="80000"/>
              </a:lnSpc>
              <a:spcBef>
                <a:spcPts val="300"/>
              </a:spcBef>
              <a:buClr>
                <a:srgbClr val="FF1515"/>
              </a:buClr>
              <a:buSzPct val="100000"/>
              <a:buFont typeface="Symbol" panose="05050102010706020507" pitchFamily="18" charset="2"/>
              <a:buChar char=""/>
            </a:pPr>
            <a:r>
              <a:rPr lang="en-US" altLang="en-US" sz="1500" i="1" dirty="0">
                <a:solidFill>
                  <a:srgbClr val="000066"/>
                </a:solidFill>
                <a:latin typeface="+mn-lt"/>
                <a:ea typeface="Microsoft YaHei" panose="020B0503020204020204" pitchFamily="34" charset="-122"/>
              </a:rPr>
              <a:t>P=0.0613 watts </a:t>
            </a:r>
          </a:p>
          <a:p>
            <a:pPr lvl="2">
              <a:lnSpc>
                <a:spcPct val="80000"/>
              </a:lnSpc>
              <a:spcBef>
                <a:spcPts val="300"/>
              </a:spcBef>
              <a:buClr>
                <a:srgbClr val="FF1515"/>
              </a:buClr>
              <a:buSzPct val="100000"/>
              <a:buFont typeface="Symbol" panose="05050102010706020507" pitchFamily="18" charset="2"/>
              <a:buChar char=""/>
            </a:pPr>
            <a:r>
              <a:rPr lang="en-US" altLang="en-US" sz="1500" i="1" dirty="0">
                <a:solidFill>
                  <a:srgbClr val="000066"/>
                </a:solidFill>
                <a:latin typeface="+mn-lt"/>
                <a:ea typeface="Microsoft YaHei" panose="020B0503020204020204" pitchFamily="34" charset="-122"/>
              </a:rPr>
              <a:t>0.061 Watts = </a:t>
            </a:r>
            <a:r>
              <a:rPr lang="en-US" altLang="en-US" sz="1500" b="1" i="1" dirty="0">
                <a:solidFill>
                  <a:srgbClr val="000066"/>
                </a:solidFill>
                <a:latin typeface="+mn-lt"/>
                <a:ea typeface="Microsoft YaHei" panose="020B0503020204020204" pitchFamily="34" charset="-122"/>
              </a:rPr>
              <a:t>61.3  Milliwatts </a:t>
            </a:r>
          </a:p>
          <a:p>
            <a:pPr marL="515540" lvl="2" indent="0">
              <a:lnSpc>
                <a:spcPct val="80000"/>
              </a:lnSpc>
              <a:spcBef>
                <a:spcPts val="300"/>
              </a:spcBef>
              <a:buClr>
                <a:srgbClr val="FF1515"/>
              </a:buClr>
              <a:buSzPct val="100000"/>
            </a:pPr>
            <a:r>
              <a:rPr lang="en-US" altLang="en-US" sz="1500" b="1" i="1" dirty="0">
                <a:solidFill>
                  <a:srgbClr val="000066"/>
                </a:solidFill>
                <a:latin typeface="+mn-lt"/>
                <a:ea typeface="Microsoft YaHei" panose="020B0503020204020204" pitchFamily="34" charset="-122"/>
              </a:rPr>
              <a:t>		</a:t>
            </a:r>
            <a:r>
              <a:rPr lang="en-US" altLang="en-US" sz="1050" b="1" i="1" dirty="0">
                <a:solidFill>
                  <a:srgbClr val="000066"/>
                </a:solidFill>
                <a:latin typeface="+mn-lt"/>
                <a:ea typeface="Microsoft YaHei" panose="020B0503020204020204" pitchFamily="34" charset="-122"/>
              </a:rPr>
              <a:t>(close enough to 61)</a:t>
            </a:r>
          </a:p>
        </p:txBody>
      </p:sp>
      <p:pic>
        <p:nvPicPr>
          <p:cNvPr id="10243" name="Picture 3">
            <a:extLst>
              <a:ext uri="{FF2B5EF4-FFF2-40B4-BE49-F238E27FC236}">
                <a16:creationId xmlns:a16="http://schemas.microsoft.com/office/drawing/2014/main" id="{16AAFEA8-7FA9-4AD6-8B7A-2C2FB59A25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5623" y="1102519"/>
            <a:ext cx="3025378" cy="309205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44" name="Rectangle 4">
            <a:extLst>
              <a:ext uri="{FF2B5EF4-FFF2-40B4-BE49-F238E27FC236}">
                <a16:creationId xmlns:a16="http://schemas.microsoft.com/office/drawing/2014/main" id="{FB745EEA-D873-4CE3-AB3C-63D868E76484}"/>
              </a:ext>
            </a:extLst>
          </p:cNvPr>
          <p:cNvSpPr>
            <a:spLocks noChangeArrowheads="1"/>
          </p:cNvSpPr>
          <p:nvPr/>
        </p:nvSpPr>
        <p:spPr bwMode="auto">
          <a:xfrm>
            <a:off x="3238973" y="1419845"/>
            <a:ext cx="1065609" cy="2297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tabLst>
                <a:tab pos="457200" algn="l"/>
                <a:tab pos="914400" algn="l"/>
                <a:tab pos="1371600" algn="l"/>
              </a:tabLst>
              <a:defRPr>
                <a:solidFill>
                  <a:schemeClr val="tx1"/>
                </a:solidFill>
                <a:latin typeface="Calibri" panose="020F0502020204030204" pitchFamily="34" charset="0"/>
              </a:defRPr>
            </a:lvl1pPr>
            <a:lvl2pPr marL="742950" indent="-285750">
              <a:tabLst>
                <a:tab pos="457200" algn="l"/>
                <a:tab pos="914400" algn="l"/>
                <a:tab pos="1371600" algn="l"/>
              </a:tabLst>
              <a:defRPr>
                <a:solidFill>
                  <a:schemeClr val="tx1"/>
                </a:solidFill>
                <a:latin typeface="Calibri" panose="020F0502020204030204" pitchFamily="34" charset="0"/>
              </a:defRPr>
            </a:lvl2pPr>
            <a:lvl3pPr marL="1143000" indent="-228600">
              <a:tabLst>
                <a:tab pos="457200" algn="l"/>
                <a:tab pos="914400" algn="l"/>
                <a:tab pos="1371600" algn="l"/>
              </a:tabLst>
              <a:defRPr>
                <a:solidFill>
                  <a:schemeClr val="tx1"/>
                </a:solidFill>
                <a:latin typeface="Calibri" panose="020F0502020204030204" pitchFamily="34" charset="0"/>
              </a:defRPr>
            </a:lvl3pPr>
            <a:lvl4pPr marL="1600200" indent="-228600">
              <a:tabLst>
                <a:tab pos="457200" algn="l"/>
                <a:tab pos="914400" algn="l"/>
                <a:tab pos="1371600" algn="l"/>
              </a:tabLst>
              <a:defRPr>
                <a:solidFill>
                  <a:schemeClr val="tx1"/>
                </a:solidFill>
                <a:latin typeface="Calibri" panose="020F0502020204030204" pitchFamily="34" charset="0"/>
              </a:defRPr>
            </a:lvl4pPr>
            <a:lvl5pPr marL="2057400" indent="-228600">
              <a:tabLst>
                <a:tab pos="457200" algn="l"/>
                <a:tab pos="914400" algn="l"/>
                <a:tab pos="1371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9pPr>
          </a:lstStyle>
          <a:p>
            <a:pPr>
              <a:spcBef>
                <a:spcPts val="525"/>
              </a:spcBef>
              <a:buClr>
                <a:srgbClr val="000000"/>
              </a:buClr>
              <a:buSzPct val="100000"/>
            </a:pPr>
            <a:r>
              <a:rPr lang="en-US" altLang="en-US" sz="1050" dirty="0">
                <a:solidFill>
                  <a:srgbClr val="FF0000"/>
                </a:solidFill>
                <a:latin typeface="Rockwell" panose="02060603020205020403" pitchFamily="18" charset="0"/>
                <a:ea typeface="Microsoft YaHei" panose="020B0503020204020204" pitchFamily="34" charset="-122"/>
              </a:rPr>
              <a:t>See P on chart</a:t>
            </a:r>
          </a:p>
        </p:txBody>
      </p:sp>
      <p:sp>
        <p:nvSpPr>
          <p:cNvPr id="10245" name="Line 5">
            <a:extLst>
              <a:ext uri="{FF2B5EF4-FFF2-40B4-BE49-F238E27FC236}">
                <a16:creationId xmlns:a16="http://schemas.microsoft.com/office/drawing/2014/main" id="{04D10655-B321-4316-8993-F16465E68B68}"/>
              </a:ext>
            </a:extLst>
          </p:cNvPr>
          <p:cNvSpPr>
            <a:spLocks noChangeShapeType="1"/>
          </p:cNvSpPr>
          <p:nvPr/>
        </p:nvSpPr>
        <p:spPr bwMode="auto">
          <a:xfrm>
            <a:off x="4298752" y="1594338"/>
            <a:ext cx="1554362" cy="835728"/>
          </a:xfrm>
          <a:prstGeom prst="line">
            <a:avLst/>
          </a:prstGeom>
          <a:noFill/>
          <a:ln w="28440" cap="sq">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dirty="0"/>
          </a:p>
        </p:txBody>
      </p:sp>
      <p:sp>
        <p:nvSpPr>
          <p:cNvPr id="10246" name="Rectangle 6">
            <a:extLst>
              <a:ext uri="{FF2B5EF4-FFF2-40B4-BE49-F238E27FC236}">
                <a16:creationId xmlns:a16="http://schemas.microsoft.com/office/drawing/2014/main" id="{67A33499-FC6B-4398-AE3E-A207D58FDE6A}"/>
              </a:ext>
            </a:extLst>
          </p:cNvPr>
          <p:cNvSpPr>
            <a:spLocks noChangeArrowheads="1"/>
          </p:cNvSpPr>
          <p:nvPr/>
        </p:nvSpPr>
        <p:spPr bwMode="auto">
          <a:xfrm>
            <a:off x="3233142" y="3164749"/>
            <a:ext cx="1065609" cy="2297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tabLst>
                <a:tab pos="457200" algn="l"/>
                <a:tab pos="914400" algn="l"/>
                <a:tab pos="1371600" algn="l"/>
              </a:tabLst>
              <a:defRPr>
                <a:solidFill>
                  <a:schemeClr val="tx1"/>
                </a:solidFill>
                <a:latin typeface="Calibri" panose="020F0502020204030204" pitchFamily="34" charset="0"/>
              </a:defRPr>
            </a:lvl1pPr>
            <a:lvl2pPr marL="742950" indent="-285750">
              <a:tabLst>
                <a:tab pos="457200" algn="l"/>
                <a:tab pos="914400" algn="l"/>
                <a:tab pos="1371600" algn="l"/>
              </a:tabLst>
              <a:defRPr>
                <a:solidFill>
                  <a:schemeClr val="tx1"/>
                </a:solidFill>
                <a:latin typeface="Calibri" panose="020F0502020204030204" pitchFamily="34" charset="0"/>
              </a:defRPr>
            </a:lvl2pPr>
            <a:lvl3pPr marL="1143000" indent="-228600">
              <a:tabLst>
                <a:tab pos="457200" algn="l"/>
                <a:tab pos="914400" algn="l"/>
                <a:tab pos="1371600" algn="l"/>
              </a:tabLst>
              <a:defRPr>
                <a:solidFill>
                  <a:schemeClr val="tx1"/>
                </a:solidFill>
                <a:latin typeface="Calibri" panose="020F0502020204030204" pitchFamily="34" charset="0"/>
              </a:defRPr>
            </a:lvl3pPr>
            <a:lvl4pPr marL="1600200" indent="-228600">
              <a:tabLst>
                <a:tab pos="457200" algn="l"/>
                <a:tab pos="914400" algn="l"/>
                <a:tab pos="1371600" algn="l"/>
              </a:tabLst>
              <a:defRPr>
                <a:solidFill>
                  <a:schemeClr val="tx1"/>
                </a:solidFill>
                <a:latin typeface="Calibri" panose="020F0502020204030204" pitchFamily="34" charset="0"/>
              </a:defRPr>
            </a:lvl4pPr>
            <a:lvl5pPr marL="2057400" indent="-228600">
              <a:tabLst>
                <a:tab pos="457200" algn="l"/>
                <a:tab pos="914400" algn="l"/>
                <a:tab pos="1371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Lst>
              <a:defRPr>
                <a:solidFill>
                  <a:schemeClr val="tx1"/>
                </a:solidFill>
                <a:latin typeface="Calibri" panose="020F0502020204030204" pitchFamily="34" charset="0"/>
              </a:defRPr>
            </a:lvl9pPr>
          </a:lstStyle>
          <a:p>
            <a:pPr>
              <a:spcBef>
                <a:spcPts val="525"/>
              </a:spcBef>
              <a:buClr>
                <a:srgbClr val="000000"/>
              </a:buClr>
              <a:buSzPct val="100000"/>
            </a:pPr>
            <a:r>
              <a:rPr lang="en-US" altLang="en-US" sz="1050" dirty="0">
                <a:solidFill>
                  <a:srgbClr val="FF0000"/>
                </a:solidFill>
                <a:latin typeface="Rockwell" panose="02060603020205020403" pitchFamily="18" charset="0"/>
                <a:ea typeface="Microsoft YaHei" panose="020B0503020204020204" pitchFamily="34" charset="-122"/>
              </a:rPr>
              <a:t>See P on chart</a:t>
            </a:r>
          </a:p>
        </p:txBody>
      </p:sp>
      <p:sp>
        <p:nvSpPr>
          <p:cNvPr id="10247" name="Line 7">
            <a:extLst>
              <a:ext uri="{FF2B5EF4-FFF2-40B4-BE49-F238E27FC236}">
                <a16:creationId xmlns:a16="http://schemas.microsoft.com/office/drawing/2014/main" id="{13754A56-71CA-4DC3-A2FF-81076C09F60A}"/>
              </a:ext>
            </a:extLst>
          </p:cNvPr>
          <p:cNvSpPr>
            <a:spLocks noChangeShapeType="1"/>
          </p:cNvSpPr>
          <p:nvPr/>
        </p:nvSpPr>
        <p:spPr bwMode="auto">
          <a:xfrm flipV="1">
            <a:off x="4370785" y="2265759"/>
            <a:ext cx="1656159" cy="1024517"/>
          </a:xfrm>
          <a:prstGeom prst="line">
            <a:avLst/>
          </a:prstGeom>
          <a:noFill/>
          <a:ln w="28440" cap="sq">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dirty="0"/>
          </a:p>
        </p:txBody>
      </p:sp>
      <p:sp>
        <p:nvSpPr>
          <p:cNvPr id="2" name="Slide Number Placeholder 1"/>
          <p:cNvSpPr>
            <a:spLocks noGrp="1"/>
          </p:cNvSpPr>
          <p:nvPr>
            <p:ph type="sldNum" sz="quarter" idx="12"/>
          </p:nvPr>
        </p:nvSpPr>
        <p:spPr/>
        <p:txBody>
          <a:bodyPr/>
          <a:lstStyle/>
          <a:p>
            <a:pPr>
              <a:defRPr/>
            </a:pPr>
            <a:fld id="{879762E1-E385-4FE1-AAF3-B236C29B166E}" type="slidenum">
              <a:rPr lang="en-US" smtClean="0"/>
              <a:pPr>
                <a:defRPr/>
              </a:pPr>
              <a:t>7</a:t>
            </a:fld>
            <a:endParaRPr lang="en-US" dirty="0"/>
          </a:p>
        </p:txBody>
      </p:sp>
      <p:pic>
        <p:nvPicPr>
          <p:cNvPr id="3" name="Picture 2">
            <a:extLst>
              <a:ext uri="{FF2B5EF4-FFF2-40B4-BE49-F238E27FC236}">
                <a16:creationId xmlns:a16="http://schemas.microsoft.com/office/drawing/2014/main" id="{9FFB6AD0-8CA5-290E-92C7-55A9BE5F4960}"/>
              </a:ext>
            </a:extLst>
          </p:cNvPr>
          <p:cNvPicPr>
            <a:picLocks noChangeAspect="1"/>
          </p:cNvPicPr>
          <p:nvPr/>
        </p:nvPicPr>
        <p:blipFill>
          <a:blip r:embed="rId4"/>
          <a:stretch>
            <a:fillRect/>
          </a:stretch>
        </p:blipFill>
        <p:spPr>
          <a:xfrm>
            <a:off x="1326175" y="62606"/>
            <a:ext cx="6486706" cy="719390"/>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10242">
                                            <p:txEl>
                                              <p:pRg st="0" end="0"/>
                                            </p:txEl>
                                          </p:spTgt>
                                        </p:tgtEl>
                                        <p:attrNameLst>
                                          <p:attrName>style.visibility</p:attrName>
                                        </p:attrNameLst>
                                      </p:cBhvr>
                                      <p:to>
                                        <p:strVal val="visible"/>
                                      </p:to>
                                    </p:set>
                                    <p:animEffect transition="in" filter="wipe(up)">
                                      <p:cBhvr additive="repl">
                                        <p:cTn id="7" dur="1000"/>
                                        <p:tgtEl>
                                          <p:spTgt spid="10242">
                                            <p:txEl>
                                              <p:pRg st="0" end="0"/>
                                            </p:txEl>
                                          </p:spTgt>
                                        </p:tgtEl>
                                      </p:cBhvr>
                                    </p:animEffect>
                                  </p:childTnLst>
                                </p:cTn>
                              </p:par>
                            </p:childTnLst>
                          </p:cTn>
                        </p:par>
                        <p:par>
                          <p:cTn id="8" fill="hold" nodeType="withGroup">
                            <p:stCondLst>
                              <p:cond delay="1000"/>
                            </p:stCondLst>
                            <p:childTnLst>
                              <p:par>
                                <p:cTn id="9" presetID="22" presetClass="entr" presetSubtype="2" fill="hold" nodeType="afterEffect">
                                  <p:stCondLst>
                                    <p:cond delay="500"/>
                                  </p:stCondLst>
                                  <p:childTnLst>
                                    <p:set>
                                      <p:cBhvr additive="repl">
                                        <p:cTn id="10" dur="1" fill="hold">
                                          <p:stCondLst>
                                            <p:cond delay="0"/>
                                          </p:stCondLst>
                                        </p:cTn>
                                        <p:tgtEl>
                                          <p:spTgt spid="10243"/>
                                        </p:tgtEl>
                                        <p:attrNameLst>
                                          <p:attrName>style.visibility</p:attrName>
                                        </p:attrNameLst>
                                      </p:cBhvr>
                                      <p:to>
                                        <p:strVal val="visible"/>
                                      </p:to>
                                    </p:set>
                                    <p:animEffect transition="in" filter="wipe(right)">
                                      <p:cBhvr additive="repl">
                                        <p:cTn id="11" dur="1000"/>
                                        <p:tgtEl>
                                          <p:spTgt spid="1024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additive="repl">
                                        <p:cTn id="15" dur="1" fill="hold">
                                          <p:stCondLst>
                                            <p:cond delay="0"/>
                                          </p:stCondLst>
                                        </p:cTn>
                                        <p:tgtEl>
                                          <p:spTgt spid="10244"/>
                                        </p:tgtEl>
                                        <p:attrNameLst>
                                          <p:attrName>style.visibility</p:attrName>
                                        </p:attrNameLst>
                                      </p:cBhvr>
                                      <p:to>
                                        <p:strVal val="visible"/>
                                      </p:to>
                                    </p:set>
                                    <p:animEffect transition="in" filter="wipe(left)">
                                      <p:cBhvr additive="repl">
                                        <p:cTn id="16" dur="1000"/>
                                        <p:tgtEl>
                                          <p:spTgt spid="10244"/>
                                        </p:tgtEl>
                                      </p:cBhvr>
                                    </p:animEffect>
                                  </p:childTnLst>
                                </p:cTn>
                              </p:par>
                            </p:childTnLst>
                          </p:cTn>
                        </p:par>
                        <p:par>
                          <p:cTn id="17" fill="hold" nodeType="afterGroup">
                            <p:stCondLst>
                              <p:cond delay="1000"/>
                            </p:stCondLst>
                            <p:childTnLst>
                              <p:par>
                                <p:cTn id="18" presetID="22" presetClass="entr" presetSubtype="1" fill="hold" nodeType="afterEffect">
                                  <p:stCondLst>
                                    <p:cond delay="0"/>
                                  </p:stCondLst>
                                  <p:childTnLst>
                                    <p:set>
                                      <p:cBhvr additive="repl">
                                        <p:cTn id="19" dur="1" fill="hold">
                                          <p:stCondLst>
                                            <p:cond delay="0"/>
                                          </p:stCondLst>
                                        </p:cTn>
                                        <p:tgtEl>
                                          <p:spTgt spid="10245"/>
                                        </p:tgtEl>
                                        <p:attrNameLst>
                                          <p:attrName>style.visibility</p:attrName>
                                        </p:attrNameLst>
                                      </p:cBhvr>
                                      <p:to>
                                        <p:strVal val="visible"/>
                                      </p:to>
                                    </p:set>
                                    <p:animEffect transition="in" filter="wipe(up)">
                                      <p:cBhvr additive="repl">
                                        <p:cTn id="20" dur="1000"/>
                                        <p:tgtEl>
                                          <p:spTgt spid="1024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nodeType="clickEffect">
                                  <p:stCondLst>
                                    <p:cond delay="0"/>
                                  </p:stCondLst>
                                  <p:childTnLst>
                                    <p:set>
                                      <p:cBhvr additive="repl">
                                        <p:cTn id="24" dur="1" fill="hold">
                                          <p:stCondLst>
                                            <p:cond delay="0"/>
                                          </p:stCondLst>
                                        </p:cTn>
                                        <p:tgtEl>
                                          <p:spTgt spid="10242">
                                            <p:txEl>
                                              <p:pRg st="2" end="2"/>
                                            </p:txEl>
                                          </p:spTgt>
                                        </p:tgtEl>
                                        <p:attrNameLst>
                                          <p:attrName>style.visibility</p:attrName>
                                        </p:attrNameLst>
                                      </p:cBhvr>
                                      <p:to>
                                        <p:strVal val="visible"/>
                                      </p:to>
                                    </p:set>
                                    <p:animEffect transition="in" filter="wipe(left)">
                                      <p:cBhvr additive="repl">
                                        <p:cTn id="25" dur="1000"/>
                                        <p:tgtEl>
                                          <p:spTgt spid="10242">
                                            <p:txEl>
                                              <p:pRg st="2" end="2"/>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nodeType="clickEffect">
                                  <p:stCondLst>
                                    <p:cond delay="0"/>
                                  </p:stCondLst>
                                  <p:childTnLst>
                                    <p:set>
                                      <p:cBhvr additive="repl">
                                        <p:cTn id="29" dur="1" fill="hold">
                                          <p:stCondLst>
                                            <p:cond delay="0"/>
                                          </p:stCondLst>
                                        </p:cTn>
                                        <p:tgtEl>
                                          <p:spTgt spid="10242">
                                            <p:txEl>
                                              <p:pRg st="3" end="3"/>
                                            </p:txEl>
                                          </p:spTgt>
                                        </p:tgtEl>
                                        <p:attrNameLst>
                                          <p:attrName>style.visibility</p:attrName>
                                        </p:attrNameLst>
                                      </p:cBhvr>
                                      <p:to>
                                        <p:strVal val="visible"/>
                                      </p:to>
                                    </p:set>
                                    <p:animEffect transition="in" filter="wipe(left)">
                                      <p:cBhvr additive="repl">
                                        <p:cTn id="30" dur="1000"/>
                                        <p:tgtEl>
                                          <p:spTgt spid="10242">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nodeType="clickEffect">
                                  <p:stCondLst>
                                    <p:cond delay="0"/>
                                  </p:stCondLst>
                                  <p:childTnLst>
                                    <p:set>
                                      <p:cBhvr additive="repl">
                                        <p:cTn id="34" dur="1" fill="hold">
                                          <p:stCondLst>
                                            <p:cond delay="0"/>
                                          </p:stCondLst>
                                        </p:cTn>
                                        <p:tgtEl>
                                          <p:spTgt spid="10242">
                                            <p:txEl>
                                              <p:pRg st="4" end="4"/>
                                            </p:txEl>
                                          </p:spTgt>
                                        </p:tgtEl>
                                        <p:attrNameLst>
                                          <p:attrName>style.visibility</p:attrName>
                                        </p:attrNameLst>
                                      </p:cBhvr>
                                      <p:to>
                                        <p:strVal val="visible"/>
                                      </p:to>
                                    </p:set>
                                    <p:animEffect transition="in" filter="wipe(left)">
                                      <p:cBhvr additive="repl">
                                        <p:cTn id="35" dur="1000"/>
                                        <p:tgtEl>
                                          <p:spTgt spid="10242">
                                            <p:txEl>
                                              <p:pRg st="4" end="4"/>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nodeType="clickEffect">
                                  <p:stCondLst>
                                    <p:cond delay="0"/>
                                  </p:stCondLst>
                                  <p:childTnLst>
                                    <p:set>
                                      <p:cBhvr additive="repl">
                                        <p:cTn id="39" dur="1" fill="hold">
                                          <p:stCondLst>
                                            <p:cond delay="0"/>
                                          </p:stCondLst>
                                        </p:cTn>
                                        <p:tgtEl>
                                          <p:spTgt spid="10242">
                                            <p:txEl>
                                              <p:pRg st="7" end="7"/>
                                            </p:txEl>
                                          </p:spTgt>
                                        </p:tgtEl>
                                        <p:attrNameLst>
                                          <p:attrName>style.visibility</p:attrName>
                                        </p:attrNameLst>
                                      </p:cBhvr>
                                      <p:to>
                                        <p:strVal val="visible"/>
                                      </p:to>
                                    </p:set>
                                    <p:animEffect transition="in" filter="wipe(left)">
                                      <p:cBhvr additive="repl">
                                        <p:cTn id="40" dur="1000"/>
                                        <p:tgtEl>
                                          <p:spTgt spid="10242">
                                            <p:txEl>
                                              <p:pRg st="7" end="7"/>
                                            </p:txEl>
                                          </p:spTgt>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2" presetClass="entr" presetSubtype="8" fill="hold" nodeType="clickEffect">
                                  <p:stCondLst>
                                    <p:cond delay="0"/>
                                  </p:stCondLst>
                                  <p:childTnLst>
                                    <p:set>
                                      <p:cBhvr additive="repl">
                                        <p:cTn id="44" dur="1" fill="hold">
                                          <p:stCondLst>
                                            <p:cond delay="0"/>
                                          </p:stCondLst>
                                        </p:cTn>
                                        <p:tgtEl>
                                          <p:spTgt spid="10246"/>
                                        </p:tgtEl>
                                        <p:attrNameLst>
                                          <p:attrName>style.visibility</p:attrName>
                                        </p:attrNameLst>
                                      </p:cBhvr>
                                      <p:to>
                                        <p:strVal val="visible"/>
                                      </p:to>
                                    </p:set>
                                    <p:animEffect transition="in" filter="wipe(left)">
                                      <p:cBhvr additive="repl">
                                        <p:cTn id="45" dur="1000"/>
                                        <p:tgtEl>
                                          <p:spTgt spid="10246"/>
                                        </p:tgtEl>
                                      </p:cBhvr>
                                    </p:animEffect>
                                  </p:childTnLst>
                                </p:cTn>
                              </p:par>
                            </p:childTnLst>
                          </p:cTn>
                        </p:par>
                        <p:par>
                          <p:cTn id="46" fill="hold" nodeType="afterGroup">
                            <p:stCondLst>
                              <p:cond delay="1000"/>
                            </p:stCondLst>
                            <p:childTnLst>
                              <p:par>
                                <p:cTn id="47" presetID="22" presetClass="entr" presetSubtype="4" fill="hold" nodeType="afterEffect">
                                  <p:stCondLst>
                                    <p:cond delay="500"/>
                                  </p:stCondLst>
                                  <p:childTnLst>
                                    <p:set>
                                      <p:cBhvr additive="repl">
                                        <p:cTn id="48" dur="1" fill="hold">
                                          <p:stCondLst>
                                            <p:cond delay="0"/>
                                          </p:stCondLst>
                                        </p:cTn>
                                        <p:tgtEl>
                                          <p:spTgt spid="10247"/>
                                        </p:tgtEl>
                                        <p:attrNameLst>
                                          <p:attrName>style.visibility</p:attrName>
                                        </p:attrNameLst>
                                      </p:cBhvr>
                                      <p:to>
                                        <p:strVal val="visible"/>
                                      </p:to>
                                    </p:set>
                                    <p:animEffect transition="in" filter="wipe(down)">
                                      <p:cBhvr additive="repl">
                                        <p:cTn id="49" dur="1000"/>
                                        <p:tgtEl>
                                          <p:spTgt spid="10247"/>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22" presetClass="entr" presetSubtype="8" fill="hold" nodeType="clickEffect">
                                  <p:stCondLst>
                                    <p:cond delay="0"/>
                                  </p:stCondLst>
                                  <p:childTnLst>
                                    <p:set>
                                      <p:cBhvr additive="repl">
                                        <p:cTn id="53" dur="1" fill="hold">
                                          <p:stCondLst>
                                            <p:cond delay="0"/>
                                          </p:stCondLst>
                                        </p:cTn>
                                        <p:tgtEl>
                                          <p:spTgt spid="10242">
                                            <p:txEl>
                                              <p:pRg st="9" end="9"/>
                                            </p:txEl>
                                          </p:spTgt>
                                        </p:tgtEl>
                                        <p:attrNameLst>
                                          <p:attrName>style.visibility</p:attrName>
                                        </p:attrNameLst>
                                      </p:cBhvr>
                                      <p:to>
                                        <p:strVal val="visible"/>
                                      </p:to>
                                    </p:set>
                                    <p:animEffect transition="in" filter="wipe(left)">
                                      <p:cBhvr additive="repl">
                                        <p:cTn id="54" dur="1000"/>
                                        <p:tgtEl>
                                          <p:spTgt spid="10242">
                                            <p:txEl>
                                              <p:pRg st="9" end="9"/>
                                            </p:txEl>
                                          </p:spTgt>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22" presetClass="entr" presetSubtype="8" fill="hold" nodeType="clickEffect">
                                  <p:stCondLst>
                                    <p:cond delay="0"/>
                                  </p:stCondLst>
                                  <p:childTnLst>
                                    <p:set>
                                      <p:cBhvr additive="repl">
                                        <p:cTn id="58" dur="1" fill="hold">
                                          <p:stCondLst>
                                            <p:cond delay="0"/>
                                          </p:stCondLst>
                                        </p:cTn>
                                        <p:tgtEl>
                                          <p:spTgt spid="10242">
                                            <p:txEl>
                                              <p:pRg st="10" end="10"/>
                                            </p:txEl>
                                          </p:spTgt>
                                        </p:tgtEl>
                                        <p:attrNameLst>
                                          <p:attrName>style.visibility</p:attrName>
                                        </p:attrNameLst>
                                      </p:cBhvr>
                                      <p:to>
                                        <p:strVal val="visible"/>
                                      </p:to>
                                    </p:set>
                                    <p:animEffect transition="in" filter="wipe(left)">
                                      <p:cBhvr additive="repl">
                                        <p:cTn id="59" dur="1000"/>
                                        <p:tgtEl>
                                          <p:spTgt spid="10242">
                                            <p:txEl>
                                              <p:pRg st="10" end="10"/>
                                            </p:txEl>
                                          </p:spTgt>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22" presetClass="entr" presetSubtype="8" fill="hold" nodeType="clickEffect">
                                  <p:stCondLst>
                                    <p:cond delay="0"/>
                                  </p:stCondLst>
                                  <p:childTnLst>
                                    <p:set>
                                      <p:cBhvr additive="repl">
                                        <p:cTn id="63" dur="1" fill="hold">
                                          <p:stCondLst>
                                            <p:cond delay="0"/>
                                          </p:stCondLst>
                                        </p:cTn>
                                        <p:tgtEl>
                                          <p:spTgt spid="10242">
                                            <p:txEl>
                                              <p:pRg st="11" end="11"/>
                                            </p:txEl>
                                          </p:spTgt>
                                        </p:tgtEl>
                                        <p:attrNameLst>
                                          <p:attrName>style.visibility</p:attrName>
                                        </p:attrNameLst>
                                      </p:cBhvr>
                                      <p:to>
                                        <p:strVal val="visible"/>
                                      </p:to>
                                    </p:set>
                                    <p:animEffect transition="in" filter="wipe(left)">
                                      <p:cBhvr additive="repl">
                                        <p:cTn id="64" dur="1000"/>
                                        <p:tgtEl>
                                          <p:spTgt spid="10242">
                                            <p:txEl>
                                              <p:pRg st="11" end="11"/>
                                            </p:txEl>
                                          </p:spTgt>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22" presetClass="entr" presetSubtype="8" fill="hold" nodeType="clickEffect">
                                  <p:stCondLst>
                                    <p:cond delay="0"/>
                                  </p:stCondLst>
                                  <p:childTnLst>
                                    <p:set>
                                      <p:cBhvr additive="repl">
                                        <p:cTn id="68" dur="1" fill="hold">
                                          <p:stCondLst>
                                            <p:cond delay="0"/>
                                          </p:stCondLst>
                                        </p:cTn>
                                        <p:tgtEl>
                                          <p:spTgt spid="10242">
                                            <p:txEl>
                                              <p:pRg st="12" end="12"/>
                                            </p:txEl>
                                          </p:spTgt>
                                        </p:tgtEl>
                                        <p:attrNameLst>
                                          <p:attrName>style.visibility</p:attrName>
                                        </p:attrNameLst>
                                      </p:cBhvr>
                                      <p:to>
                                        <p:strVal val="visible"/>
                                      </p:to>
                                    </p:set>
                                    <p:animEffect transition="in" filter="wipe(left)">
                                      <p:cBhvr additive="repl">
                                        <p:cTn id="69" dur="1000"/>
                                        <p:tgtEl>
                                          <p:spTgt spid="10242">
                                            <p:txEl>
                                              <p:pRg st="12" end="12"/>
                                            </p:txEl>
                                          </p:spTgt>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22" presetClass="entr" presetSubtype="4" fill="hold" nodeType="clickEffect">
                                  <p:stCondLst>
                                    <p:cond delay="0"/>
                                  </p:stCondLst>
                                  <p:childTnLst>
                                    <p:set>
                                      <p:cBhvr additive="repl">
                                        <p:cTn id="73" dur="1" fill="hold">
                                          <p:stCondLst>
                                            <p:cond delay="0"/>
                                          </p:stCondLst>
                                        </p:cTn>
                                        <p:tgtEl>
                                          <p:spTgt spid="10242">
                                            <p:txEl>
                                              <p:pRg st="13" end="13"/>
                                            </p:txEl>
                                          </p:spTgt>
                                        </p:tgtEl>
                                        <p:attrNameLst>
                                          <p:attrName>style.visibility</p:attrName>
                                        </p:attrNameLst>
                                      </p:cBhvr>
                                      <p:to>
                                        <p:strVal val="visible"/>
                                      </p:to>
                                    </p:set>
                                    <p:animEffect transition="in" filter="wipe(down)">
                                      <p:cBhvr additive="repl">
                                        <p:cTn id="74" dur="1000"/>
                                        <p:tgtEl>
                                          <p:spTgt spid="10242">
                                            <p:txEl>
                                              <p:pRg st="13" end="13"/>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nodeType="clickEffect">
                                  <p:stCondLst>
                                    <p:cond delay="0"/>
                                  </p:stCondLst>
                                  <p:childTnLst>
                                    <p:set>
                                      <p:cBhvr additive="repl">
                                        <p:cTn id="78" dur="1" fill="hold">
                                          <p:stCondLst>
                                            <p:cond delay="0"/>
                                          </p:stCondLst>
                                        </p:cTn>
                                        <p:tgtEl>
                                          <p:spTgt spid="10242">
                                            <p:txEl>
                                              <p:pRg st="14" end="14"/>
                                            </p:txEl>
                                          </p:spTgt>
                                        </p:tgtEl>
                                        <p:attrNameLst>
                                          <p:attrName>style.visibility</p:attrName>
                                        </p:attrNameLst>
                                      </p:cBhvr>
                                      <p:to>
                                        <p:strVal val="visible"/>
                                      </p:to>
                                    </p:set>
                                    <p:animEffect transition="in" filter="wipe(down)">
                                      <p:cBhvr additive="repl">
                                        <p:cTn id="79" dur="1000"/>
                                        <p:tgtEl>
                                          <p:spTgt spid="10242">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a:extLst>
              <a:ext uri="{FF2B5EF4-FFF2-40B4-BE49-F238E27FC236}">
                <a16:creationId xmlns:a16="http://schemas.microsoft.com/office/drawing/2014/main" id="{3491662C-8E87-46C0-86D7-2DDC7D50BFD0}"/>
              </a:ext>
            </a:extLst>
          </p:cNvPr>
          <p:cNvSpPr>
            <a:spLocks noGrp="1" noChangeArrowheads="1"/>
          </p:cNvSpPr>
          <p:nvPr>
            <p:ph type="title"/>
          </p:nvPr>
        </p:nvSpPr>
        <p:spPr>
          <a:xfrm>
            <a:off x="1331119" y="195263"/>
            <a:ext cx="6481763" cy="651272"/>
          </a:xfrm>
        </p:spPr>
        <p:txBody>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pPr>
            <a:r>
              <a:rPr lang="en-US" altLang="en-US" sz="2700" b="1" dirty="0">
                <a:solidFill>
                  <a:srgbClr val="FF0000"/>
                </a:solidFill>
                <a:latin typeface="+mn-lt"/>
              </a:rPr>
              <a:t>Electrical Principles</a:t>
            </a:r>
          </a:p>
        </p:txBody>
      </p:sp>
      <p:sp>
        <p:nvSpPr>
          <p:cNvPr id="11266" name="Text Box 2">
            <a:extLst>
              <a:ext uri="{FF2B5EF4-FFF2-40B4-BE49-F238E27FC236}">
                <a16:creationId xmlns:a16="http://schemas.microsoft.com/office/drawing/2014/main" id="{EFA7DB9C-0F5B-4F67-852C-52421050897B}"/>
              </a:ext>
            </a:extLst>
          </p:cNvPr>
          <p:cNvSpPr txBox="1">
            <a:spLocks noChangeArrowheads="1"/>
          </p:cNvSpPr>
          <p:nvPr/>
        </p:nvSpPr>
        <p:spPr bwMode="auto">
          <a:xfrm>
            <a:off x="691053" y="1160776"/>
            <a:ext cx="8148638" cy="37218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9pPr>
          </a:lstStyle>
          <a:p>
            <a:pPr>
              <a:spcBef>
                <a:spcPts val="366"/>
              </a:spcBef>
              <a:buClr>
                <a:srgbClr val="FF1515"/>
              </a:buClr>
              <a:buSzPct val="100000"/>
              <a:buFont typeface="Wingdings" panose="05000000000000000000" pitchFamily="2" charset="2"/>
              <a:buChar char=""/>
            </a:pPr>
            <a:r>
              <a:rPr lang="en-US" altLang="en-US" sz="1500" b="1" i="1" dirty="0">
                <a:solidFill>
                  <a:srgbClr val="000066"/>
                </a:solidFill>
                <a:latin typeface="Calibri (Body)"/>
                <a:ea typeface="Microsoft YaHei" panose="020B0503020204020204" pitchFamily="34" charset="-122"/>
              </a:rPr>
              <a:t>Root Mean Square (RMS) </a:t>
            </a:r>
            <a:r>
              <a:rPr lang="en-US" altLang="en-US" sz="1500" dirty="0">
                <a:solidFill>
                  <a:srgbClr val="000066"/>
                </a:solidFill>
                <a:latin typeface="Calibri (Body)"/>
                <a:ea typeface="Microsoft YaHei" panose="020B0503020204020204" pitchFamily="34" charset="-122"/>
              </a:rPr>
              <a:t>measurement of an AC signal (also called the effective value of an AC voltage) is the same as a DC voltage of the same value. </a:t>
            </a:r>
            <a:r>
              <a:rPr lang="en-US" altLang="en-US" sz="675" dirty="0">
                <a:solidFill>
                  <a:srgbClr val="000066"/>
                </a:solidFill>
                <a:latin typeface="Calibri (Body)"/>
                <a:ea typeface="Microsoft YaHei" panose="020B0503020204020204" pitchFamily="34" charset="-122"/>
              </a:rPr>
              <a:t>(G5B07)</a:t>
            </a:r>
            <a:r>
              <a:rPr lang="en-US" altLang="en-US" sz="1350" dirty="0">
                <a:solidFill>
                  <a:srgbClr val="000066"/>
                </a:solidFill>
                <a:latin typeface="Calibri (Body)"/>
                <a:ea typeface="Microsoft YaHei" panose="020B0503020204020204" pitchFamily="34" charset="-122"/>
              </a:rPr>
              <a:t> </a:t>
            </a:r>
          </a:p>
          <a:p>
            <a:pPr>
              <a:spcBef>
                <a:spcPts val="300"/>
              </a:spcBef>
            </a:pPr>
            <a:endParaRPr lang="en-US" altLang="en-US" sz="1500" dirty="0">
              <a:solidFill>
                <a:srgbClr val="000066"/>
              </a:solidFill>
              <a:latin typeface="Rockwell" panose="02060603020205020403" pitchFamily="18" charset="0"/>
              <a:ea typeface="Microsoft YaHei" panose="020B0503020204020204" pitchFamily="34" charset="-122"/>
            </a:endParaRPr>
          </a:p>
          <a:p>
            <a:pPr>
              <a:spcBef>
                <a:spcPts val="300"/>
              </a:spcBef>
            </a:pPr>
            <a:endParaRPr lang="en-US" altLang="en-US" sz="150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r>
              <a:rPr lang="en-US" sz="1050" baseline="-25000" dirty="0"/>
              <a:t> </a:t>
            </a:r>
            <a:br>
              <a:rPr lang="en-US" sz="1050" dirty="0"/>
            </a:br>
            <a:endParaRPr lang="en-US" sz="1050" dirty="0"/>
          </a:p>
          <a:p>
            <a:br>
              <a:rPr lang="en-US" sz="1050" dirty="0"/>
            </a:b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p:txBody>
      </p:sp>
      <p:sp>
        <p:nvSpPr>
          <p:cNvPr id="11267" name="Picture 3">
            <a:extLst>
              <a:ext uri="{FF2B5EF4-FFF2-40B4-BE49-F238E27FC236}">
                <a16:creationId xmlns:a16="http://schemas.microsoft.com/office/drawing/2014/main" id="{E8D6E7D6-2A76-421B-8FA4-6250129FB84C}"/>
              </a:ext>
            </a:extLst>
          </p:cNvPr>
          <p:cNvSpPr>
            <a:spLocks noChangeAspect="1" noChangeArrowheads="1"/>
          </p:cNvSpPr>
          <p:nvPr/>
        </p:nvSpPr>
        <p:spPr bwMode="auto">
          <a:xfrm>
            <a:off x="5233987" y="2153841"/>
            <a:ext cx="2767013" cy="167520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en-US" altLang="en-US" sz="1350" dirty="0"/>
          </a:p>
        </p:txBody>
      </p:sp>
      <p:sp>
        <p:nvSpPr>
          <p:cNvPr id="11268" name="Picture 4">
            <a:extLst>
              <a:ext uri="{FF2B5EF4-FFF2-40B4-BE49-F238E27FC236}">
                <a16:creationId xmlns:a16="http://schemas.microsoft.com/office/drawing/2014/main" id="{F177F519-72ED-4BDB-88E2-787CB33DE15E}"/>
              </a:ext>
            </a:extLst>
          </p:cNvPr>
          <p:cNvSpPr>
            <a:spLocks noChangeAspect="1" noChangeArrowheads="1"/>
          </p:cNvSpPr>
          <p:nvPr/>
        </p:nvSpPr>
        <p:spPr bwMode="auto">
          <a:xfrm>
            <a:off x="1143000" y="2153842"/>
            <a:ext cx="4090988" cy="167759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en-US" altLang="en-US" sz="1350" dirty="0"/>
          </a:p>
        </p:txBody>
      </p:sp>
      <p:sp>
        <p:nvSpPr>
          <p:cNvPr id="11269" name="Rectangle 5">
            <a:extLst>
              <a:ext uri="{FF2B5EF4-FFF2-40B4-BE49-F238E27FC236}">
                <a16:creationId xmlns:a16="http://schemas.microsoft.com/office/drawing/2014/main" id="{824BD0C7-59B4-4F30-AE6E-39644090E580}"/>
              </a:ext>
            </a:extLst>
          </p:cNvPr>
          <p:cNvSpPr>
            <a:spLocks noChangeArrowheads="1"/>
          </p:cNvSpPr>
          <p:nvPr/>
        </p:nvSpPr>
        <p:spPr bwMode="auto">
          <a:xfrm>
            <a:off x="5233988" y="4196593"/>
            <a:ext cx="3443285" cy="39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67500" tIns="33750" rIns="67500" bIns="33750">
            <a:spAutoFit/>
          </a:bodyPr>
          <a:lstStyle>
            <a:lvl1pPr>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1050" dirty="0">
                <a:solidFill>
                  <a:srgbClr val="FF0000"/>
                </a:solidFill>
                <a:latin typeface="Calibri (Body)"/>
                <a:ea typeface="Microsoft YaHei" panose="020B0503020204020204" pitchFamily="34" charset="-122"/>
              </a:rPr>
              <a:t>Root Mean Square Value This value of AC voltage produces same heating in a resistor as a DC voltage of the same value</a:t>
            </a:r>
            <a:r>
              <a:rPr lang="en-US" altLang="en-US" sz="900" dirty="0">
                <a:solidFill>
                  <a:srgbClr val="000066"/>
                </a:solidFill>
                <a:latin typeface="Calibri (Body)"/>
                <a:ea typeface="Microsoft YaHei" panose="020B0503020204020204" pitchFamily="34" charset="-122"/>
              </a:rPr>
              <a:t>.</a:t>
            </a:r>
          </a:p>
        </p:txBody>
      </p:sp>
      <p:sp>
        <p:nvSpPr>
          <p:cNvPr id="11270" name="Rectangle 6">
            <a:extLst>
              <a:ext uri="{FF2B5EF4-FFF2-40B4-BE49-F238E27FC236}">
                <a16:creationId xmlns:a16="http://schemas.microsoft.com/office/drawing/2014/main" id="{51046026-121F-4D06-825E-0242ED0C0513}"/>
              </a:ext>
            </a:extLst>
          </p:cNvPr>
          <p:cNvSpPr>
            <a:spLocks noChangeArrowheads="1"/>
          </p:cNvSpPr>
          <p:nvPr/>
        </p:nvSpPr>
        <p:spPr bwMode="auto">
          <a:xfrm>
            <a:off x="690974" y="3804143"/>
            <a:ext cx="3543300" cy="5529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67500" tIns="33750" rIns="67500" bIns="33750">
            <a:spAutoFit/>
          </a:bodyPr>
          <a:lstStyle>
            <a:lvl1pPr>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Calibri" panose="020F0502020204030204" pitchFamily="34" charset="0"/>
              </a:defRPr>
            </a:lvl9pPr>
          </a:lstStyle>
          <a:p>
            <a:pPr eaLnBrk="1" hangingPunct="1">
              <a:buClr>
                <a:srgbClr val="000000"/>
              </a:buClr>
              <a:buSzPct val="100000"/>
              <a:buFont typeface="Times New Roman" panose="02020603050405020304" pitchFamily="18" charset="0"/>
              <a:buNone/>
            </a:pPr>
            <a:r>
              <a:rPr lang="en-US" altLang="en-US" sz="1050" dirty="0">
                <a:solidFill>
                  <a:srgbClr val="FF0000"/>
                </a:solidFill>
                <a:latin typeface="Calibri (Body)"/>
                <a:ea typeface="Microsoft YaHei" panose="020B0503020204020204" pitchFamily="34" charset="-122"/>
              </a:rPr>
              <a:t>If you combined two or more sine wave voltages, the RMS voltage would be the square root of the average of the sum of the squares of each voltage waveform.</a:t>
            </a:r>
          </a:p>
        </p:txBody>
      </p:sp>
      <p:pic>
        <p:nvPicPr>
          <p:cNvPr id="8" name="Picture 8" descr="RMS-SineWa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921" y="1809146"/>
            <a:ext cx="4529096" cy="1857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descr="SineWav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29783" y="1809146"/>
            <a:ext cx="3067689" cy="1857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7778117" y="3704803"/>
            <a:ext cx="1019175" cy="230832"/>
          </a:xfrm>
          <a:prstGeom prst="rect">
            <a:avLst/>
          </a:prstGeom>
          <a:noFill/>
        </p:spPr>
        <p:txBody>
          <a:bodyPr wrap="square" rtlCol="0">
            <a:spAutoFit/>
          </a:bodyPr>
          <a:lstStyle/>
          <a:p>
            <a:r>
              <a:rPr lang="en-US" sz="900" dirty="0">
                <a:solidFill>
                  <a:srgbClr val="FF0000"/>
                </a:solidFill>
                <a:latin typeface="Rockwell" panose="02060603020205020403" pitchFamily="18" charset="0"/>
              </a:rPr>
              <a:t>V</a:t>
            </a:r>
            <a:r>
              <a:rPr lang="en-US" sz="900" baseline="-25000" dirty="0">
                <a:solidFill>
                  <a:srgbClr val="FF0000"/>
                </a:solidFill>
                <a:latin typeface="Rockwell" panose="02060603020205020403" pitchFamily="18" charset="0"/>
              </a:rPr>
              <a:t>PP</a:t>
            </a:r>
            <a:r>
              <a:rPr lang="en-US" sz="900" dirty="0">
                <a:solidFill>
                  <a:srgbClr val="FF0000"/>
                </a:solidFill>
                <a:latin typeface="Rockwell" panose="02060603020205020403" pitchFamily="18" charset="0"/>
              </a:rPr>
              <a:t> = 2 X V</a:t>
            </a:r>
            <a:r>
              <a:rPr lang="en-US" sz="900" baseline="-25000" dirty="0">
                <a:solidFill>
                  <a:srgbClr val="FF0000"/>
                </a:solidFill>
                <a:latin typeface="Rockwell" panose="02060603020205020403" pitchFamily="18" charset="0"/>
              </a:rPr>
              <a:t>PK</a:t>
            </a:r>
            <a:r>
              <a:rPr lang="en-US" sz="900" dirty="0">
                <a:solidFill>
                  <a:srgbClr val="FF0000"/>
                </a:solidFill>
                <a:latin typeface="Rockwell" panose="02060603020205020403" pitchFamily="18" charset="0"/>
              </a:rPr>
              <a:t> </a:t>
            </a:r>
          </a:p>
        </p:txBody>
      </p:sp>
      <p:sp>
        <p:nvSpPr>
          <p:cNvPr id="5" name="TextBox 4"/>
          <p:cNvSpPr txBox="1"/>
          <p:nvPr/>
        </p:nvSpPr>
        <p:spPr>
          <a:xfrm>
            <a:off x="5359796" y="3707483"/>
            <a:ext cx="1270100" cy="230832"/>
          </a:xfrm>
          <a:prstGeom prst="rect">
            <a:avLst/>
          </a:prstGeom>
          <a:noFill/>
        </p:spPr>
        <p:txBody>
          <a:bodyPr wrap="square" rtlCol="0">
            <a:spAutoFit/>
          </a:bodyPr>
          <a:lstStyle/>
          <a:p>
            <a:r>
              <a:rPr lang="en-US" sz="900" dirty="0">
                <a:solidFill>
                  <a:srgbClr val="FF0000"/>
                </a:solidFill>
                <a:latin typeface="Rockwell" panose="02060603020205020403" pitchFamily="18" charset="0"/>
              </a:rPr>
              <a:t>V</a:t>
            </a:r>
            <a:r>
              <a:rPr lang="en-US" sz="900" baseline="-25000" dirty="0">
                <a:solidFill>
                  <a:srgbClr val="FF0000"/>
                </a:solidFill>
                <a:latin typeface="Rockwell" panose="02060603020205020403" pitchFamily="18" charset="0"/>
              </a:rPr>
              <a:t>RMS</a:t>
            </a:r>
            <a:r>
              <a:rPr lang="en-US" sz="900" dirty="0">
                <a:solidFill>
                  <a:srgbClr val="FF0000"/>
                </a:solidFill>
                <a:latin typeface="Rockwell" panose="02060603020205020403" pitchFamily="18" charset="0"/>
              </a:rPr>
              <a:t> = 0.707 V</a:t>
            </a:r>
            <a:r>
              <a:rPr lang="en-US" sz="900" baseline="-25000" dirty="0">
                <a:solidFill>
                  <a:srgbClr val="FF0000"/>
                </a:solidFill>
                <a:latin typeface="Rockwell" panose="02060603020205020403" pitchFamily="18" charset="0"/>
              </a:rPr>
              <a:t>PK</a:t>
            </a:r>
            <a:r>
              <a:rPr lang="en-US" sz="900" dirty="0">
                <a:solidFill>
                  <a:srgbClr val="FF0000"/>
                </a:solidFill>
                <a:latin typeface="Rockwell" panose="02060603020205020403" pitchFamily="18" charset="0"/>
              </a:rPr>
              <a:t> </a:t>
            </a:r>
          </a:p>
        </p:txBody>
      </p:sp>
      <p:sp>
        <p:nvSpPr>
          <p:cNvPr id="6" name="TextBox 5"/>
          <p:cNvSpPr txBox="1"/>
          <p:nvPr/>
        </p:nvSpPr>
        <p:spPr>
          <a:xfrm>
            <a:off x="6565938" y="3710132"/>
            <a:ext cx="1419785" cy="230832"/>
          </a:xfrm>
          <a:prstGeom prst="rect">
            <a:avLst/>
          </a:prstGeom>
          <a:noFill/>
        </p:spPr>
        <p:txBody>
          <a:bodyPr wrap="square" rtlCol="0">
            <a:spAutoFit/>
          </a:bodyPr>
          <a:lstStyle/>
          <a:p>
            <a:r>
              <a:rPr lang="en-US" sz="900" dirty="0">
                <a:solidFill>
                  <a:srgbClr val="FF0000"/>
                </a:solidFill>
                <a:latin typeface="Rockwell" panose="02060603020205020403" pitchFamily="18" charset="0"/>
              </a:rPr>
              <a:t>V</a:t>
            </a:r>
            <a:r>
              <a:rPr lang="en-US" sz="900" baseline="-25000" dirty="0">
                <a:solidFill>
                  <a:srgbClr val="FF0000"/>
                </a:solidFill>
                <a:latin typeface="Rockwell" panose="02060603020205020403" pitchFamily="18" charset="0"/>
              </a:rPr>
              <a:t>PK</a:t>
            </a:r>
            <a:r>
              <a:rPr lang="en-US" sz="900" dirty="0">
                <a:solidFill>
                  <a:srgbClr val="FF0000"/>
                </a:solidFill>
                <a:latin typeface="Rockwell" panose="02060603020205020403" pitchFamily="18" charset="0"/>
              </a:rPr>
              <a:t> = 1.414 V</a:t>
            </a:r>
            <a:r>
              <a:rPr lang="en-US" sz="900" baseline="-25000" dirty="0">
                <a:solidFill>
                  <a:srgbClr val="FF0000"/>
                </a:solidFill>
                <a:latin typeface="Rockwell" panose="02060603020205020403" pitchFamily="18" charset="0"/>
              </a:rPr>
              <a:t>RMS</a:t>
            </a:r>
            <a:endParaRPr lang="en-US" sz="900" dirty="0">
              <a:solidFill>
                <a:srgbClr val="FF0000"/>
              </a:solidFill>
              <a:latin typeface="Rockwell" panose="02060603020205020403" pitchFamily="18" charset="0"/>
            </a:endParaRPr>
          </a:p>
        </p:txBody>
      </p:sp>
      <p:sp>
        <p:nvSpPr>
          <p:cNvPr id="10" name="TextBox 9"/>
          <p:cNvSpPr txBox="1"/>
          <p:nvPr/>
        </p:nvSpPr>
        <p:spPr>
          <a:xfrm>
            <a:off x="4765372" y="3958848"/>
            <a:ext cx="4605417" cy="253916"/>
          </a:xfrm>
          <a:prstGeom prst="rect">
            <a:avLst/>
          </a:prstGeom>
          <a:noFill/>
        </p:spPr>
        <p:txBody>
          <a:bodyPr wrap="square" rtlCol="0">
            <a:spAutoFit/>
          </a:bodyPr>
          <a:lstStyle/>
          <a:p>
            <a:pPr algn="ctr"/>
            <a:r>
              <a:rPr lang="en-US" sz="1050" b="1" dirty="0">
                <a:latin typeface="Calibri (Body)"/>
              </a:rPr>
              <a:t>RMS (VRMS), Peak, (VPK), and Peak-to-Peak (VPP) Voltage</a:t>
            </a:r>
            <a:endParaRPr lang="en-US" sz="1050" dirty="0">
              <a:latin typeface="Calibri (Body)"/>
            </a:endParaRPr>
          </a:p>
        </p:txBody>
      </p:sp>
      <p:sp>
        <p:nvSpPr>
          <p:cNvPr id="3" name="Slide Number Placeholder 2"/>
          <p:cNvSpPr>
            <a:spLocks noGrp="1"/>
          </p:cNvSpPr>
          <p:nvPr>
            <p:ph type="sldNum" sz="quarter" idx="12"/>
          </p:nvPr>
        </p:nvSpPr>
        <p:spPr/>
        <p:txBody>
          <a:bodyPr/>
          <a:lstStyle/>
          <a:p>
            <a:pPr>
              <a:defRPr/>
            </a:pPr>
            <a:fld id="{879762E1-E385-4FE1-AAF3-B236C29B166E}" type="slidenum">
              <a:rPr lang="en-US" smtClean="0"/>
              <a:pPr>
                <a:defRPr/>
              </a:pPr>
              <a:t>8</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11266">
                                            <p:txEl>
                                              <p:pRg st="0" end="0"/>
                                            </p:txEl>
                                          </p:spTgt>
                                        </p:tgtEl>
                                        <p:attrNameLst>
                                          <p:attrName>style.visibility</p:attrName>
                                        </p:attrNameLst>
                                      </p:cBhvr>
                                      <p:to>
                                        <p:strVal val="visible"/>
                                      </p:to>
                                    </p:set>
                                    <p:animEffect transition="in" filter="wipe(up)">
                                      <p:cBhvr additive="repl">
                                        <p:cTn id="7" dur="1000"/>
                                        <p:tgtEl>
                                          <p:spTgt spid="112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1000"/>
                                        <p:tgtEl>
                                          <p:spTgt spid="8"/>
                                        </p:tgtEl>
                                      </p:cBhvr>
                                    </p:animEffect>
                                  </p:childTnLst>
                                </p:cTn>
                              </p:par>
                              <p:par>
                                <p:cTn id="13" presetID="22" presetClass="entr" presetSubtype="2"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right)">
                                      <p:cBhvr>
                                        <p:cTn id="15" dur="10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1000"/>
                                        <p:tgtEl>
                                          <p:spTgt spid="5"/>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1000"/>
                                        <p:tgtEl>
                                          <p:spTgt spid="6"/>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ipe(left)">
                                      <p:cBhvr>
                                        <p:cTn id="26" dur="1000"/>
                                        <p:tgtEl>
                                          <p:spTgt spid="2"/>
                                        </p:tgtEl>
                                      </p:cBhvr>
                                    </p:animEffect>
                                  </p:childTnLst>
                                </p:cTn>
                              </p:par>
                            </p:childTnLst>
                          </p:cTn>
                        </p:par>
                        <p:par>
                          <p:cTn id="27" fill="hold">
                            <p:stCondLst>
                              <p:cond delay="1000"/>
                            </p:stCondLst>
                            <p:childTnLst>
                              <p:par>
                                <p:cTn id="28" presetID="10" presetClass="entr" presetSubtype="0" fill="hold" grpId="0" nodeType="afterEffect">
                                  <p:stCondLst>
                                    <p:cond delay="50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additive="repl">
                                        <p:cTn id="34" dur="1" fill="hold">
                                          <p:stCondLst>
                                            <p:cond delay="0"/>
                                          </p:stCondLst>
                                        </p:cTn>
                                        <p:tgtEl>
                                          <p:spTgt spid="11270"/>
                                        </p:tgtEl>
                                        <p:attrNameLst>
                                          <p:attrName>style.visibility</p:attrName>
                                        </p:attrNameLst>
                                      </p:cBhvr>
                                      <p:to>
                                        <p:strVal val="visible"/>
                                      </p:to>
                                    </p:set>
                                    <p:animEffect transition="in" filter="wipe(left)">
                                      <p:cBhvr additive="repl">
                                        <p:cTn id="35" dur="1000"/>
                                        <p:tgtEl>
                                          <p:spTgt spid="11270"/>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800"/>
                                  </p:stCondLst>
                                  <p:childTnLst>
                                    <p:set>
                                      <p:cBhvr additive="repl">
                                        <p:cTn id="39" dur="1" fill="hold">
                                          <p:stCondLst>
                                            <p:cond delay="0"/>
                                          </p:stCondLst>
                                        </p:cTn>
                                        <p:tgtEl>
                                          <p:spTgt spid="11269"/>
                                        </p:tgtEl>
                                        <p:attrNameLst>
                                          <p:attrName>style.visibility</p:attrName>
                                        </p:attrNameLst>
                                      </p:cBhvr>
                                      <p:to>
                                        <p:strVal val="visible"/>
                                      </p:to>
                                    </p:set>
                                    <p:animEffect transition="in" filter="wipe(down)">
                                      <p:cBhvr additive="repl">
                                        <p:cTn id="40" dur="1000"/>
                                        <p:tgtEl>
                                          <p:spTgt spid="112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a:extLst>
              <a:ext uri="{FF2B5EF4-FFF2-40B4-BE49-F238E27FC236}">
                <a16:creationId xmlns:a16="http://schemas.microsoft.com/office/drawing/2014/main" id="{E70B8ADC-3738-44DB-A7A4-D7F8DBDE007C}"/>
              </a:ext>
            </a:extLst>
          </p:cNvPr>
          <p:cNvSpPr>
            <a:spLocks noGrp="1" noChangeArrowheads="1"/>
          </p:cNvSpPr>
          <p:nvPr>
            <p:ph type="title"/>
          </p:nvPr>
        </p:nvSpPr>
        <p:spPr>
          <a:xfrm>
            <a:off x="1331119" y="195263"/>
            <a:ext cx="6481763" cy="651272"/>
          </a:xfrm>
        </p:spPr>
        <p:txBody>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pPr>
            <a:r>
              <a:rPr lang="en-US" altLang="en-US" sz="2700" b="1" dirty="0">
                <a:solidFill>
                  <a:srgbClr val="FF0000"/>
                </a:solidFill>
                <a:latin typeface="+mn-lt"/>
              </a:rPr>
              <a:t>Electrical Principles</a:t>
            </a:r>
            <a:endParaRPr lang="en-US" altLang="en-US" sz="2700" dirty="0">
              <a:solidFill>
                <a:srgbClr val="FFFFFF"/>
              </a:solidFill>
              <a:latin typeface="Rockwell" panose="02060603020205020403" pitchFamily="18" charset="0"/>
            </a:endParaRPr>
          </a:p>
        </p:txBody>
      </p:sp>
      <p:sp>
        <p:nvSpPr>
          <p:cNvPr id="12290" name="Text Box 2">
            <a:extLst>
              <a:ext uri="{FF2B5EF4-FFF2-40B4-BE49-F238E27FC236}">
                <a16:creationId xmlns:a16="http://schemas.microsoft.com/office/drawing/2014/main" id="{59C3B242-FCD6-4009-8F2E-B3A932D2ADD5}"/>
              </a:ext>
            </a:extLst>
          </p:cNvPr>
          <p:cNvSpPr txBox="1">
            <a:spLocks noChangeArrowheads="1"/>
          </p:cNvSpPr>
          <p:nvPr/>
        </p:nvSpPr>
        <p:spPr bwMode="auto">
          <a:xfrm>
            <a:off x="642234" y="618726"/>
            <a:ext cx="5086350" cy="20876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2pPr>
            <a:lvl3pPr indent="-227013">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9pPr>
          </a:lstStyle>
          <a:p>
            <a:pPr>
              <a:lnSpc>
                <a:spcPct val="90000"/>
              </a:lnSpc>
              <a:spcBef>
                <a:spcPts val="300"/>
              </a:spcBef>
            </a:pPr>
            <a:endParaRPr lang="en-US" altLang="en-US" sz="1500" b="1" dirty="0">
              <a:solidFill>
                <a:srgbClr val="000066"/>
              </a:solidFill>
              <a:latin typeface="Rockwell" panose="02060603020205020403" pitchFamily="18" charset="0"/>
              <a:ea typeface="Microsoft YaHei" panose="020B0503020204020204" pitchFamily="34" charset="-122"/>
            </a:endParaRPr>
          </a:p>
          <a:p>
            <a:pPr>
              <a:lnSpc>
                <a:spcPct val="90000"/>
              </a:lnSpc>
              <a:spcBef>
                <a:spcPts val="300"/>
              </a:spcBef>
              <a:buClr>
                <a:srgbClr val="FF1515"/>
              </a:buClr>
              <a:buSzPct val="100000"/>
              <a:buFont typeface="Wingdings" panose="05000000000000000000" pitchFamily="2" charset="2"/>
              <a:buChar char=""/>
            </a:pPr>
            <a:r>
              <a:rPr lang="en-US" altLang="en-US" sz="1500" b="1" dirty="0">
                <a:solidFill>
                  <a:srgbClr val="000066"/>
                </a:solidFill>
                <a:latin typeface="Calibri (Body)"/>
                <a:ea typeface="Microsoft YaHei" panose="020B0503020204020204" pitchFamily="34" charset="-122"/>
              </a:rPr>
              <a:t>12 volts </a:t>
            </a:r>
            <a:r>
              <a:rPr lang="en-US" altLang="en-US" sz="1500" dirty="0">
                <a:solidFill>
                  <a:srgbClr val="000066"/>
                </a:solidFill>
                <a:latin typeface="Calibri (Body)"/>
                <a:ea typeface="Microsoft YaHei" panose="020B0503020204020204" pitchFamily="34" charset="-122"/>
              </a:rPr>
              <a:t>is the RMS voltage of a sine wave with a value of 17 volts peak. </a:t>
            </a:r>
            <a:r>
              <a:rPr lang="en-US" altLang="en-US" sz="750" dirty="0">
                <a:solidFill>
                  <a:srgbClr val="000066"/>
                </a:solidFill>
                <a:latin typeface="Calibri (Body)"/>
                <a:ea typeface="Microsoft YaHei" panose="020B0503020204020204" pitchFamily="34" charset="-122"/>
              </a:rPr>
              <a:t>(G5B09)</a:t>
            </a:r>
          </a:p>
          <a:p>
            <a:pPr>
              <a:lnSpc>
                <a:spcPct val="90000"/>
              </a:lnSpc>
              <a:spcBef>
                <a:spcPts val="300"/>
              </a:spcBef>
            </a:pPr>
            <a:r>
              <a:rPr lang="en-US" altLang="en-US" sz="1500" dirty="0">
                <a:solidFill>
                  <a:srgbClr val="000066"/>
                </a:solidFill>
                <a:latin typeface="Calibri (Body)"/>
                <a:ea typeface="Microsoft YaHei" panose="020B0503020204020204" pitchFamily="34" charset="-122"/>
              </a:rPr>
              <a:t> </a:t>
            </a:r>
          </a:p>
          <a:p>
            <a:pPr lvl="2">
              <a:lnSpc>
                <a:spcPct val="90000"/>
              </a:lnSpc>
              <a:spcBef>
                <a:spcPts val="300"/>
              </a:spcBef>
              <a:buClr>
                <a:srgbClr val="FF1515"/>
              </a:buClr>
              <a:buSzPct val="100000"/>
              <a:buFont typeface="Symbol" panose="05050102010706020507" pitchFamily="18" charset="2"/>
              <a:buChar char=""/>
            </a:pPr>
            <a:r>
              <a:rPr lang="en-US" altLang="en-US" sz="1500" i="1" dirty="0">
                <a:solidFill>
                  <a:srgbClr val="000066"/>
                </a:solidFill>
                <a:latin typeface="Calibri (Body)"/>
                <a:ea typeface="Microsoft YaHei" panose="020B0503020204020204" pitchFamily="34" charset="-122"/>
              </a:rPr>
              <a:t>RMS = Peak * 0.707</a:t>
            </a:r>
          </a:p>
          <a:p>
            <a:pPr lvl="2">
              <a:lnSpc>
                <a:spcPct val="90000"/>
              </a:lnSpc>
              <a:spcBef>
                <a:spcPts val="300"/>
              </a:spcBef>
              <a:buClr>
                <a:srgbClr val="FF1515"/>
              </a:buClr>
              <a:buSzPct val="100000"/>
              <a:buFont typeface="Symbol" panose="05050102010706020507" pitchFamily="18" charset="2"/>
              <a:buChar char=""/>
            </a:pPr>
            <a:r>
              <a:rPr lang="en-US" altLang="en-US" sz="1500" i="1" dirty="0">
                <a:solidFill>
                  <a:srgbClr val="000066"/>
                </a:solidFill>
                <a:latin typeface="Calibri (Body)"/>
                <a:ea typeface="Microsoft YaHei" panose="020B0503020204020204" pitchFamily="34" charset="-122"/>
              </a:rPr>
              <a:t>RMS = 17 * 0.707</a:t>
            </a:r>
          </a:p>
          <a:p>
            <a:pPr lvl="2">
              <a:lnSpc>
                <a:spcPct val="90000"/>
              </a:lnSpc>
              <a:spcBef>
                <a:spcPts val="300"/>
              </a:spcBef>
              <a:buClr>
                <a:srgbClr val="FF1515"/>
              </a:buClr>
              <a:buSzPct val="100000"/>
              <a:buFont typeface="Symbol" panose="05050102010706020507" pitchFamily="18" charset="2"/>
              <a:buChar char=""/>
            </a:pPr>
            <a:r>
              <a:rPr lang="en-US" altLang="en-US" sz="1500" i="1" dirty="0">
                <a:solidFill>
                  <a:srgbClr val="000066"/>
                </a:solidFill>
                <a:latin typeface="Calibri (Body)"/>
                <a:ea typeface="Microsoft YaHei" panose="020B0503020204020204" pitchFamily="34" charset="-122"/>
              </a:rPr>
              <a:t>RMS = </a:t>
            </a:r>
            <a:r>
              <a:rPr lang="en-US" altLang="en-US" sz="1500" b="1" i="1" dirty="0">
                <a:solidFill>
                  <a:srgbClr val="000066"/>
                </a:solidFill>
                <a:latin typeface="Calibri (Body)"/>
                <a:ea typeface="Microsoft YaHei" panose="020B0503020204020204" pitchFamily="34" charset="-122"/>
              </a:rPr>
              <a:t>12 Volts</a:t>
            </a:r>
            <a:r>
              <a:rPr lang="en-US" altLang="en-US" sz="1500" dirty="0">
                <a:solidFill>
                  <a:srgbClr val="000066"/>
                </a:solidFill>
                <a:latin typeface="Calibri (Body)"/>
                <a:ea typeface="Microsoft YaHei" panose="020B0503020204020204" pitchFamily="34" charset="-122"/>
              </a:rPr>
              <a:t> </a:t>
            </a:r>
          </a:p>
          <a:p>
            <a:pPr>
              <a:lnSpc>
                <a:spcPct val="90000"/>
              </a:lnSpc>
              <a:spcBef>
                <a:spcPts val="300"/>
              </a:spcBef>
            </a:pPr>
            <a:endParaRPr lang="en-US" altLang="en-US" sz="1500" dirty="0">
              <a:solidFill>
                <a:srgbClr val="000066"/>
              </a:solidFill>
              <a:latin typeface="Calibri (Body)"/>
              <a:ea typeface="Microsoft YaHei" panose="020B0503020204020204" pitchFamily="34" charset="-122"/>
            </a:endParaRPr>
          </a:p>
          <a:p>
            <a:pPr>
              <a:lnSpc>
                <a:spcPct val="90000"/>
              </a:lnSpc>
              <a:spcBef>
                <a:spcPts val="272"/>
              </a:spcBef>
            </a:pPr>
            <a:endParaRPr lang="en-US" altLang="en-US" sz="1350" dirty="0">
              <a:solidFill>
                <a:srgbClr val="000066"/>
              </a:solidFill>
              <a:latin typeface="Calibri (Body)"/>
              <a:ea typeface="Microsoft YaHei" panose="020B0503020204020204" pitchFamily="34" charset="-122"/>
            </a:endParaRPr>
          </a:p>
          <a:p>
            <a:pPr>
              <a:lnSpc>
                <a:spcPct val="90000"/>
              </a:lnSpc>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90000"/>
              </a:lnSpc>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90000"/>
              </a:lnSpc>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90000"/>
              </a:lnSpc>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90000"/>
              </a:lnSpc>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90000"/>
              </a:lnSpc>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90000"/>
              </a:lnSpc>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90000"/>
              </a:lnSpc>
              <a:spcBef>
                <a:spcPts val="216"/>
              </a:spcBef>
            </a:pPr>
            <a:endParaRPr lang="en-US" altLang="en-US" sz="1050" dirty="0">
              <a:solidFill>
                <a:srgbClr val="000066"/>
              </a:solidFill>
              <a:latin typeface="Rockwell" panose="02060603020205020403" pitchFamily="18" charset="0"/>
              <a:ea typeface="Microsoft YaHei" panose="020B0503020204020204" pitchFamily="34" charset="-122"/>
            </a:endParaRPr>
          </a:p>
        </p:txBody>
      </p:sp>
      <p:sp>
        <p:nvSpPr>
          <p:cNvPr id="12291" name="Picture 3">
            <a:extLst>
              <a:ext uri="{FF2B5EF4-FFF2-40B4-BE49-F238E27FC236}">
                <a16:creationId xmlns:a16="http://schemas.microsoft.com/office/drawing/2014/main" id="{89E76F87-94AA-49FC-91BC-B41821B45019}"/>
              </a:ext>
            </a:extLst>
          </p:cNvPr>
          <p:cNvSpPr>
            <a:spLocks noChangeAspect="1" noChangeArrowheads="1"/>
          </p:cNvSpPr>
          <p:nvPr/>
        </p:nvSpPr>
        <p:spPr bwMode="auto">
          <a:xfrm>
            <a:off x="5089923" y="1735932"/>
            <a:ext cx="2911078" cy="18311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en-US" altLang="en-US" sz="1350" dirty="0"/>
          </a:p>
        </p:txBody>
      </p:sp>
      <p:sp>
        <p:nvSpPr>
          <p:cNvPr id="2" name="Slide Number Placeholder 1"/>
          <p:cNvSpPr>
            <a:spLocks noGrp="1"/>
          </p:cNvSpPr>
          <p:nvPr>
            <p:ph type="sldNum" sz="quarter" idx="12"/>
          </p:nvPr>
        </p:nvSpPr>
        <p:spPr/>
        <p:txBody>
          <a:bodyPr/>
          <a:lstStyle/>
          <a:p>
            <a:pPr>
              <a:defRPr/>
            </a:pPr>
            <a:fld id="{879762E1-E385-4FE1-AAF3-B236C29B166E}" type="slidenum">
              <a:rPr lang="en-US" smtClean="0"/>
              <a:pPr>
                <a:defRPr/>
              </a:pPr>
              <a:t>9</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nodeType="clickEffect">
                                  <p:stCondLst>
                                    <p:cond delay="0"/>
                                  </p:stCondLst>
                                  <p:childTnLst>
                                    <p:set>
                                      <p:cBhvr additive="repl">
                                        <p:cTn id="6" dur="1" fill="hold">
                                          <p:stCondLst>
                                            <p:cond delay="0"/>
                                          </p:stCondLst>
                                        </p:cTn>
                                        <p:tgtEl>
                                          <p:spTgt spid="12291"/>
                                        </p:tgtEl>
                                        <p:attrNameLst>
                                          <p:attrName>style.visibility</p:attrName>
                                        </p:attrNameLst>
                                      </p:cBhvr>
                                      <p:to>
                                        <p:strVal val="visible"/>
                                      </p:to>
                                    </p:set>
                                    <p:animEffect transition="in" filter="wipe(right)">
                                      <p:cBhvr additive="repl">
                                        <p:cTn id="7" dur="1000"/>
                                        <p:tgtEl>
                                          <p:spTgt spid="1229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additive="repl">
                                        <p:cTn id="11" dur="1" fill="hold">
                                          <p:stCondLst>
                                            <p:cond delay="0"/>
                                          </p:stCondLst>
                                        </p:cTn>
                                        <p:tgtEl>
                                          <p:spTgt spid="12290">
                                            <p:txEl>
                                              <p:pRg st="1" end="1"/>
                                            </p:txEl>
                                          </p:spTgt>
                                        </p:tgtEl>
                                        <p:attrNameLst>
                                          <p:attrName>style.visibility</p:attrName>
                                        </p:attrNameLst>
                                      </p:cBhvr>
                                      <p:to>
                                        <p:strVal val="visible"/>
                                      </p:to>
                                    </p:set>
                                    <p:animEffect transition="in" filter="wipe(left)">
                                      <p:cBhvr additive="repl">
                                        <p:cTn id="12" dur="1000"/>
                                        <p:tgtEl>
                                          <p:spTgt spid="1229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additive="repl">
                                        <p:cTn id="16" dur="1" fill="hold">
                                          <p:stCondLst>
                                            <p:cond delay="0"/>
                                          </p:stCondLst>
                                        </p:cTn>
                                        <p:tgtEl>
                                          <p:spTgt spid="12290">
                                            <p:txEl>
                                              <p:pRg st="3" end="3"/>
                                            </p:txEl>
                                          </p:spTgt>
                                        </p:tgtEl>
                                        <p:attrNameLst>
                                          <p:attrName>style.visibility</p:attrName>
                                        </p:attrNameLst>
                                      </p:cBhvr>
                                      <p:to>
                                        <p:strVal val="visible"/>
                                      </p:to>
                                    </p:set>
                                    <p:animEffect transition="in" filter="wipe(left)">
                                      <p:cBhvr additive="repl">
                                        <p:cTn id="17" dur="1000"/>
                                        <p:tgtEl>
                                          <p:spTgt spid="12290">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additive="repl">
                                        <p:cTn id="21" dur="1" fill="hold">
                                          <p:stCondLst>
                                            <p:cond delay="0"/>
                                          </p:stCondLst>
                                        </p:cTn>
                                        <p:tgtEl>
                                          <p:spTgt spid="12290">
                                            <p:txEl>
                                              <p:pRg st="4" end="4"/>
                                            </p:txEl>
                                          </p:spTgt>
                                        </p:tgtEl>
                                        <p:attrNameLst>
                                          <p:attrName>style.visibility</p:attrName>
                                        </p:attrNameLst>
                                      </p:cBhvr>
                                      <p:to>
                                        <p:strVal val="visible"/>
                                      </p:to>
                                    </p:set>
                                    <p:animEffect transition="in" filter="wipe(left)">
                                      <p:cBhvr additive="repl">
                                        <p:cTn id="22" dur="1000"/>
                                        <p:tgtEl>
                                          <p:spTgt spid="12290">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nodeType="clickEffect">
                                  <p:stCondLst>
                                    <p:cond delay="0"/>
                                  </p:stCondLst>
                                  <p:childTnLst>
                                    <p:set>
                                      <p:cBhvr additive="repl">
                                        <p:cTn id="26" dur="1" fill="hold">
                                          <p:stCondLst>
                                            <p:cond delay="0"/>
                                          </p:stCondLst>
                                        </p:cTn>
                                        <p:tgtEl>
                                          <p:spTgt spid="12290">
                                            <p:txEl>
                                              <p:pRg st="5" end="5"/>
                                            </p:txEl>
                                          </p:spTgt>
                                        </p:tgtEl>
                                        <p:attrNameLst>
                                          <p:attrName>style.visibility</p:attrName>
                                        </p:attrNameLst>
                                      </p:cBhvr>
                                      <p:to>
                                        <p:strVal val="visible"/>
                                      </p:to>
                                    </p:set>
                                    <p:animEffect transition="in" filter="wipe(down)">
                                      <p:cBhvr additive="repl">
                                        <p:cTn id="27" dur="1000"/>
                                        <p:tgtEl>
                                          <p:spTgt spid="1229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2"/>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f04062e0-2023-4c39-ad39-600b8b0595de"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16F5C8E26997E48BCF097F87A3D1CF5" ma:contentTypeVersion="13" ma:contentTypeDescription="Create a new document." ma:contentTypeScope="" ma:versionID="ddcca043e8fc576d2399d6b74c16933c">
  <xsd:schema xmlns:xsd="http://www.w3.org/2001/XMLSchema" xmlns:xs="http://www.w3.org/2001/XMLSchema" xmlns:p="http://schemas.microsoft.com/office/2006/metadata/properties" xmlns:ns3="f04062e0-2023-4c39-ad39-600b8b0595de" xmlns:ns4="e8a2c2f9-2ed2-4a46-8a48-ff7b34f12952" targetNamespace="http://schemas.microsoft.com/office/2006/metadata/properties" ma:root="true" ma:fieldsID="f4b075e0bccf045117097ce3ad2e2a9e" ns3:_="" ns4:_="">
    <xsd:import namespace="f04062e0-2023-4c39-ad39-600b8b0595de"/>
    <xsd:import namespace="e8a2c2f9-2ed2-4a46-8a48-ff7b34f12952"/>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_activity" minOccurs="0"/>
                <xsd:element ref="ns4:SharedWithUsers" minOccurs="0"/>
                <xsd:element ref="ns4:SharedWithDetails" minOccurs="0"/>
                <xsd:element ref="ns4:SharingHintHash" minOccurs="0"/>
                <xsd:element ref="ns3:MediaServiceSearchProperties" minOccurs="0"/>
                <xsd:element ref="ns3:MediaServiceDateTaken" minOccurs="0"/>
                <xsd:element ref="ns3:MediaServiceSystem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4062e0-2023-4c39-ad39-600b8b0595d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_activity" ma:index="11" nillable="true" ma:displayName="_activity" ma:hidden="true" ma:internalName="_activity">
      <xsd:simpleType>
        <xsd:restriction base="dms:Note"/>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SystemTags" ma:index="17" nillable="true" ma:displayName="MediaServiceSystemTags" ma:hidden="true" ma:internalName="MediaServiceSystemTags" ma:readOnly="true">
      <xsd:simpleType>
        <xsd:restriction base="dms:Note"/>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8a2c2f9-2ed2-4a46-8a48-ff7b34f1295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449D0C1-85B3-4830-9ADA-8204F1B8E445}">
  <ds:schemaRefs>
    <ds:schemaRef ds:uri="http://purl.org/dc/terms/"/>
    <ds:schemaRef ds:uri="http://schemas.microsoft.com/office/2006/metadata/properties"/>
    <ds:schemaRef ds:uri="http://purl.org/dc/elements/1.1/"/>
    <ds:schemaRef ds:uri="http://purl.org/dc/dcmitype/"/>
    <ds:schemaRef ds:uri="http://schemas.openxmlformats.org/package/2006/metadata/core-properties"/>
    <ds:schemaRef ds:uri="http://schemas.microsoft.com/office/2006/documentManagement/types"/>
    <ds:schemaRef ds:uri="http://schemas.microsoft.com/office/infopath/2007/PartnerControls"/>
    <ds:schemaRef ds:uri="f04062e0-2023-4c39-ad39-600b8b0595de"/>
    <ds:schemaRef ds:uri="e8a2c2f9-2ed2-4a46-8a48-ff7b34f12952"/>
    <ds:schemaRef ds:uri="http://www.w3.org/XML/1998/namespace"/>
  </ds:schemaRefs>
</ds:datastoreItem>
</file>

<file path=customXml/itemProps2.xml><?xml version="1.0" encoding="utf-8"?>
<ds:datastoreItem xmlns:ds="http://schemas.openxmlformats.org/officeDocument/2006/customXml" ds:itemID="{B6104BDE-CB90-4C71-B2DF-8A60EBC4A097}">
  <ds:schemaRefs>
    <ds:schemaRef ds:uri="http://schemas.microsoft.com/sharepoint/v3/contenttype/forms"/>
  </ds:schemaRefs>
</ds:datastoreItem>
</file>

<file path=customXml/itemProps3.xml><?xml version="1.0" encoding="utf-8"?>
<ds:datastoreItem xmlns:ds="http://schemas.openxmlformats.org/officeDocument/2006/customXml" ds:itemID="{1C4C9E95-706C-4D22-88E4-79FC1301D2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4062e0-2023-4c39-ad39-600b8b0595de"/>
    <ds:schemaRef ds:uri="e8a2c2f9-2ed2-4a46-8a48-ff7b34f1295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1591</TotalTime>
  <Words>2573</Words>
  <Application>Microsoft Office PowerPoint</Application>
  <PresentationFormat>On-screen Show (16:9)</PresentationFormat>
  <Paragraphs>599</Paragraphs>
  <Slides>54</Slides>
  <Notes>53</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54</vt:i4>
      </vt:variant>
    </vt:vector>
  </HeadingPairs>
  <TitlesOfParts>
    <vt:vector size="66" baseType="lpstr">
      <vt:lpstr>Microsoft YaHei</vt:lpstr>
      <vt:lpstr>Arial</vt:lpstr>
      <vt:lpstr>Calibri</vt:lpstr>
      <vt:lpstr>Calibri (Body)</vt:lpstr>
      <vt:lpstr>Calibri body</vt:lpstr>
      <vt:lpstr>Georgia</vt:lpstr>
      <vt:lpstr>Rockwell</vt:lpstr>
      <vt:lpstr>Symbol</vt:lpstr>
      <vt:lpstr>Times New Roman</vt:lpstr>
      <vt:lpstr>Verdana</vt:lpstr>
      <vt:lpstr>Wingdings</vt:lpstr>
      <vt:lpstr>1_Office Theme</vt:lpstr>
      <vt:lpstr>PowerPoint Presentation</vt:lpstr>
      <vt:lpstr>General Licensing Course</vt:lpstr>
      <vt:lpstr>PowerPoint Presentation</vt:lpstr>
      <vt:lpstr>General Licensing Class Chapter 13</vt:lpstr>
      <vt:lpstr>Amateur Radio General Class Element 3 Course Presentation</vt:lpstr>
      <vt:lpstr>Electrical Principles</vt:lpstr>
      <vt:lpstr>Electrical Principles</vt:lpstr>
      <vt:lpstr>Electrical Principles</vt:lpstr>
      <vt:lpstr>Electrical Principles</vt:lpstr>
      <vt:lpstr>Electrical Principles</vt:lpstr>
      <vt:lpstr>Electrical Principles</vt:lpstr>
      <vt:lpstr>Electrical Principles</vt:lpstr>
      <vt:lpstr>Electrical Principles</vt:lpstr>
      <vt:lpstr>Electrical Principles</vt:lpstr>
      <vt:lpstr>Electrical Principles</vt:lpstr>
      <vt:lpstr>Electrical Principles</vt:lpstr>
      <vt:lpstr>Electrical Principles</vt:lpstr>
      <vt:lpstr>Electrical Principles</vt:lpstr>
      <vt:lpstr>Electrical Principles</vt:lpstr>
      <vt:lpstr>Electrical Principles</vt:lpstr>
      <vt:lpstr>Electrical Principles</vt:lpstr>
      <vt:lpstr>Electrical Principles</vt:lpstr>
      <vt:lpstr>Electrical Principles</vt:lpstr>
      <vt:lpstr>General Licensing Class Chapter 13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 Van Wyk</dc:creator>
  <cp:lastModifiedBy>Eliza Croarkin</cp:lastModifiedBy>
  <cp:revision>131</cp:revision>
  <dcterms:created xsi:type="dcterms:W3CDTF">2020-04-15T07:22:14Z</dcterms:created>
  <dcterms:modified xsi:type="dcterms:W3CDTF">2024-08-16T19:37:37Z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D42828A9-C22B-4EFA-8142-F6BB96C99A82</vt:lpwstr>
  </property>
  <property fmtid="{D5CDD505-2E9C-101B-9397-08002B2CF9AE}" pid="3" name="ArticulatePath">
    <vt:lpwstr>August 2020 ARRL Template</vt:lpwstr>
  </property>
  <property fmtid="{D5CDD505-2E9C-101B-9397-08002B2CF9AE}" pid="4" name="ContentTypeId">
    <vt:lpwstr>0x010100216F5C8E26997E48BCF097F87A3D1CF5</vt:lpwstr>
  </property>
</Properties>
</file>